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266" r:id="rId7"/>
    <p:sldId id="332" r:id="rId8"/>
    <p:sldId id="298" r:id="rId9"/>
    <p:sldId id="263" r:id="rId10"/>
    <p:sldId id="352" r:id="rId11"/>
    <p:sldId id="353" r:id="rId12"/>
    <p:sldId id="354" r:id="rId13"/>
    <p:sldId id="264" r:id="rId14"/>
    <p:sldId id="350" r:id="rId15"/>
    <p:sldId id="355" r:id="rId16"/>
    <p:sldId id="356" r:id="rId17"/>
    <p:sldId id="357" r:id="rId18"/>
    <p:sldId id="358" r:id="rId19"/>
    <p:sldId id="359" r:id="rId20"/>
    <p:sldId id="284" r:id="rId21"/>
    <p:sldId id="336" r:id="rId22"/>
    <p:sldId id="304" r:id="rId23"/>
    <p:sldId id="337" r:id="rId24"/>
    <p:sldId id="338" r:id="rId25"/>
    <p:sldId id="339" r:id="rId26"/>
    <p:sldId id="270" r:id="rId27"/>
    <p:sldId id="340" r:id="rId28"/>
    <p:sldId id="341" r:id="rId29"/>
    <p:sldId id="342" r:id="rId30"/>
    <p:sldId id="343" r:id="rId31"/>
    <p:sldId id="344" r:id="rId32"/>
    <p:sldId id="345" r:id="rId33"/>
    <p:sldId id="349" r:id="rId34"/>
    <p:sldId id="347" r:id="rId35"/>
    <p:sldId id="348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89" autoAdjust="0"/>
    <p:restoredTop sz="86441" autoAdjust="0"/>
  </p:normalViewPr>
  <p:slideViewPr>
    <p:cSldViewPr snapToGrid="0" snapToObjects="1">
      <p:cViewPr varScale="1">
        <p:scale>
          <a:sx n="74" d="100"/>
          <a:sy n="74" d="100"/>
        </p:scale>
        <p:origin x="63" y="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14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8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DD937-C530-4439-AB28-82E59D8EA166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1691BA-FE11-4FAE-AC2E-EFD12096AFD0}">
      <dgm:prSet/>
      <dgm:spPr/>
      <dgm:t>
        <a:bodyPr/>
        <a:lstStyle/>
        <a:p>
          <a:r>
            <a:rPr lang="en-US"/>
            <a:t>Step 1</a:t>
          </a:r>
        </a:p>
      </dgm:t>
    </dgm:pt>
    <dgm:pt modelId="{27DC1A0F-8268-49B3-A505-8ADDEF8B994B}" type="parTrans" cxnId="{F082FC01-F412-452D-B495-B45736827C54}">
      <dgm:prSet/>
      <dgm:spPr/>
      <dgm:t>
        <a:bodyPr/>
        <a:lstStyle/>
        <a:p>
          <a:endParaRPr lang="en-US"/>
        </a:p>
      </dgm:t>
    </dgm:pt>
    <dgm:pt modelId="{24151E1C-44B7-47EF-B5E0-B7132806A863}" type="sibTrans" cxnId="{F082FC01-F412-452D-B495-B45736827C54}">
      <dgm:prSet/>
      <dgm:spPr/>
      <dgm:t>
        <a:bodyPr/>
        <a:lstStyle/>
        <a:p>
          <a:endParaRPr lang="en-US"/>
        </a:p>
      </dgm:t>
    </dgm:pt>
    <dgm:pt modelId="{96C43682-C30C-4A67-B42D-FE29E2502D2F}">
      <dgm:prSet/>
      <dgm:spPr/>
      <dgm:t>
        <a:bodyPr/>
        <a:lstStyle/>
        <a:p>
          <a:r>
            <a:rPr lang="en-US"/>
            <a:t>SpaceX API Request</a:t>
          </a:r>
        </a:p>
      </dgm:t>
    </dgm:pt>
    <dgm:pt modelId="{6BF34190-1A32-4988-952D-DB6515152B89}" type="parTrans" cxnId="{44F8A1C7-7794-445B-BCD6-CF95E90D5BC4}">
      <dgm:prSet/>
      <dgm:spPr/>
      <dgm:t>
        <a:bodyPr/>
        <a:lstStyle/>
        <a:p>
          <a:endParaRPr lang="en-US"/>
        </a:p>
      </dgm:t>
    </dgm:pt>
    <dgm:pt modelId="{AB7EDF3A-99F8-4C75-A932-ACE873D554AF}" type="sibTrans" cxnId="{44F8A1C7-7794-445B-BCD6-CF95E90D5BC4}">
      <dgm:prSet/>
      <dgm:spPr/>
      <dgm:t>
        <a:bodyPr/>
        <a:lstStyle/>
        <a:p>
          <a:endParaRPr lang="en-US"/>
        </a:p>
      </dgm:t>
    </dgm:pt>
    <dgm:pt modelId="{4AFC8AC3-CE68-4454-BCAD-0A3CFAF37E13}">
      <dgm:prSet/>
      <dgm:spPr/>
      <dgm:t>
        <a:bodyPr/>
        <a:lstStyle/>
        <a:p>
          <a:r>
            <a:rPr lang="en-US"/>
            <a:t>Initiated API request to fetch launch data</a:t>
          </a:r>
        </a:p>
      </dgm:t>
    </dgm:pt>
    <dgm:pt modelId="{3809DB58-9CED-408D-AC68-BEC64027BB02}" type="parTrans" cxnId="{0B5D5166-F017-44DF-BA06-B76D75FBD43A}">
      <dgm:prSet/>
      <dgm:spPr/>
      <dgm:t>
        <a:bodyPr/>
        <a:lstStyle/>
        <a:p>
          <a:endParaRPr lang="en-US"/>
        </a:p>
      </dgm:t>
    </dgm:pt>
    <dgm:pt modelId="{BE8E74E4-3393-4444-BDED-9E68BADB1762}" type="sibTrans" cxnId="{0B5D5166-F017-44DF-BA06-B76D75FBD43A}">
      <dgm:prSet/>
      <dgm:spPr/>
      <dgm:t>
        <a:bodyPr/>
        <a:lstStyle/>
        <a:p>
          <a:endParaRPr lang="en-US"/>
        </a:p>
      </dgm:t>
    </dgm:pt>
    <dgm:pt modelId="{322B9A00-C199-4609-8DEE-AD7F9C8CED4D}">
      <dgm:prSet/>
      <dgm:spPr/>
      <dgm:t>
        <a:bodyPr/>
        <a:lstStyle/>
        <a:p>
          <a:r>
            <a:rPr lang="en-US"/>
            <a:t>Stored data locally</a:t>
          </a:r>
        </a:p>
      </dgm:t>
    </dgm:pt>
    <dgm:pt modelId="{2F4B98A6-8405-4ADF-B6D1-7247F3E5E15F}" type="parTrans" cxnId="{888F0A7A-93E3-46EE-9794-A4A69896A2C7}">
      <dgm:prSet/>
      <dgm:spPr/>
      <dgm:t>
        <a:bodyPr/>
        <a:lstStyle/>
        <a:p>
          <a:endParaRPr lang="en-US"/>
        </a:p>
      </dgm:t>
    </dgm:pt>
    <dgm:pt modelId="{C9C45E0F-50C4-4393-8A83-F555D6B6CEF9}" type="sibTrans" cxnId="{888F0A7A-93E3-46EE-9794-A4A69896A2C7}">
      <dgm:prSet/>
      <dgm:spPr/>
      <dgm:t>
        <a:bodyPr/>
        <a:lstStyle/>
        <a:p>
          <a:endParaRPr lang="en-US"/>
        </a:p>
      </dgm:t>
    </dgm:pt>
    <dgm:pt modelId="{2178E2A9-4467-4D08-9EA7-3C46B781F363}">
      <dgm:prSet/>
      <dgm:spPr/>
      <dgm:t>
        <a:bodyPr/>
        <a:lstStyle/>
        <a:p>
          <a:r>
            <a:rPr lang="en-US"/>
            <a:t>Step 2</a:t>
          </a:r>
        </a:p>
      </dgm:t>
    </dgm:pt>
    <dgm:pt modelId="{6EC97251-02BB-46FC-B847-7E469593EAEA}" type="parTrans" cxnId="{C8446227-A780-4CD5-9835-56FD6DAAFD01}">
      <dgm:prSet/>
      <dgm:spPr/>
      <dgm:t>
        <a:bodyPr/>
        <a:lstStyle/>
        <a:p>
          <a:endParaRPr lang="en-US"/>
        </a:p>
      </dgm:t>
    </dgm:pt>
    <dgm:pt modelId="{28F05B5E-84DE-4126-B25F-E2F4FB98357A}" type="sibTrans" cxnId="{C8446227-A780-4CD5-9835-56FD6DAAFD01}">
      <dgm:prSet/>
      <dgm:spPr/>
      <dgm:t>
        <a:bodyPr/>
        <a:lstStyle/>
        <a:p>
          <a:endParaRPr lang="en-US"/>
        </a:p>
      </dgm:t>
    </dgm:pt>
    <dgm:pt modelId="{18AC36AB-E713-4733-B0D4-658D59D0CC78}">
      <dgm:prSet/>
      <dgm:spPr/>
      <dgm:t>
        <a:bodyPr/>
        <a:lstStyle/>
        <a:p>
          <a:r>
            <a:rPr lang="en-US"/>
            <a:t>Web Scraping (Wikipedia)</a:t>
          </a:r>
        </a:p>
      </dgm:t>
    </dgm:pt>
    <dgm:pt modelId="{BE092860-EF84-4519-804A-30B1815C33AA}" type="parTrans" cxnId="{0101645D-6B20-4EE9-B7A1-DAF41A7BB5FE}">
      <dgm:prSet/>
      <dgm:spPr/>
      <dgm:t>
        <a:bodyPr/>
        <a:lstStyle/>
        <a:p>
          <a:endParaRPr lang="en-US"/>
        </a:p>
      </dgm:t>
    </dgm:pt>
    <dgm:pt modelId="{81541D27-333B-4F63-A625-6E4996F935AF}" type="sibTrans" cxnId="{0101645D-6B20-4EE9-B7A1-DAF41A7BB5FE}">
      <dgm:prSet/>
      <dgm:spPr/>
      <dgm:t>
        <a:bodyPr/>
        <a:lstStyle/>
        <a:p>
          <a:endParaRPr lang="en-US"/>
        </a:p>
      </dgm:t>
    </dgm:pt>
    <dgm:pt modelId="{07A270C6-131C-4F07-9BF2-874DF69BF8A5}">
      <dgm:prSet/>
      <dgm:spPr/>
      <dgm:t>
        <a:bodyPr/>
        <a:lstStyle/>
        <a:p>
          <a:r>
            <a:rPr lang="en-US"/>
            <a:t>Extracted launch table</a:t>
          </a:r>
        </a:p>
      </dgm:t>
    </dgm:pt>
    <dgm:pt modelId="{826F410A-6D3C-45F2-B754-8D9D66F2912A}" type="parTrans" cxnId="{2A9DD42A-45BE-4EED-86F3-A6A583E29179}">
      <dgm:prSet/>
      <dgm:spPr/>
      <dgm:t>
        <a:bodyPr/>
        <a:lstStyle/>
        <a:p>
          <a:endParaRPr lang="en-US"/>
        </a:p>
      </dgm:t>
    </dgm:pt>
    <dgm:pt modelId="{D0D0AAD3-C559-41AD-9DAB-BAFE7463D0F7}" type="sibTrans" cxnId="{2A9DD42A-45BE-4EED-86F3-A6A583E29179}">
      <dgm:prSet/>
      <dgm:spPr/>
      <dgm:t>
        <a:bodyPr/>
        <a:lstStyle/>
        <a:p>
          <a:endParaRPr lang="en-US"/>
        </a:p>
      </dgm:t>
    </dgm:pt>
    <dgm:pt modelId="{502D4B5A-5942-4406-AC00-860933A18304}">
      <dgm:prSet/>
      <dgm:spPr/>
      <dgm:t>
        <a:bodyPr/>
        <a:lstStyle/>
        <a:p>
          <a:r>
            <a:rPr lang="en-US"/>
            <a:t>Parsed with BeautifulSoup</a:t>
          </a:r>
        </a:p>
      </dgm:t>
    </dgm:pt>
    <dgm:pt modelId="{3A9482E0-B27C-4F6D-8905-377CE55170CD}" type="parTrans" cxnId="{ECC1FF4B-872A-4781-AC57-98810651E2BF}">
      <dgm:prSet/>
      <dgm:spPr/>
      <dgm:t>
        <a:bodyPr/>
        <a:lstStyle/>
        <a:p>
          <a:endParaRPr lang="en-US"/>
        </a:p>
      </dgm:t>
    </dgm:pt>
    <dgm:pt modelId="{D233D7AB-D388-4EED-AE20-8F93979D3642}" type="sibTrans" cxnId="{ECC1FF4B-872A-4781-AC57-98810651E2BF}">
      <dgm:prSet/>
      <dgm:spPr/>
      <dgm:t>
        <a:bodyPr/>
        <a:lstStyle/>
        <a:p>
          <a:endParaRPr lang="en-US"/>
        </a:p>
      </dgm:t>
    </dgm:pt>
    <dgm:pt modelId="{C95F9B5D-C50C-4308-AE9C-4E248F3F35D9}">
      <dgm:prSet/>
      <dgm:spPr/>
      <dgm:t>
        <a:bodyPr/>
        <a:lstStyle/>
        <a:p>
          <a:r>
            <a:rPr lang="en-US"/>
            <a:t>Converted to DataFrame</a:t>
          </a:r>
        </a:p>
      </dgm:t>
    </dgm:pt>
    <dgm:pt modelId="{5E2A2D16-0FD3-4208-8821-CA46C716468D}" type="parTrans" cxnId="{5AE8D2D9-42C1-4502-926E-9B94D996B61F}">
      <dgm:prSet/>
      <dgm:spPr/>
      <dgm:t>
        <a:bodyPr/>
        <a:lstStyle/>
        <a:p>
          <a:endParaRPr lang="en-US"/>
        </a:p>
      </dgm:t>
    </dgm:pt>
    <dgm:pt modelId="{25AC498C-2AC1-4322-BA1C-6ED3D0818796}" type="sibTrans" cxnId="{5AE8D2D9-42C1-4502-926E-9B94D996B61F}">
      <dgm:prSet/>
      <dgm:spPr/>
      <dgm:t>
        <a:bodyPr/>
        <a:lstStyle/>
        <a:p>
          <a:endParaRPr lang="en-US"/>
        </a:p>
      </dgm:t>
    </dgm:pt>
    <dgm:pt modelId="{C7F83A38-DC57-462E-AD3A-484E76F60D59}">
      <dgm:prSet/>
      <dgm:spPr/>
      <dgm:t>
        <a:bodyPr/>
        <a:lstStyle/>
        <a:p>
          <a:r>
            <a:rPr lang="en-US"/>
            <a:t>Step 3</a:t>
          </a:r>
        </a:p>
      </dgm:t>
    </dgm:pt>
    <dgm:pt modelId="{71DBBB92-7BA0-4E5A-B545-4B92155F958D}" type="parTrans" cxnId="{AFFED004-89E7-48C8-ABF5-B015D6C633F8}">
      <dgm:prSet/>
      <dgm:spPr/>
      <dgm:t>
        <a:bodyPr/>
        <a:lstStyle/>
        <a:p>
          <a:endParaRPr lang="en-US"/>
        </a:p>
      </dgm:t>
    </dgm:pt>
    <dgm:pt modelId="{B9CE2E90-C5A1-4D18-A3C5-CFF5BA13D721}" type="sibTrans" cxnId="{AFFED004-89E7-48C8-ABF5-B015D6C633F8}">
      <dgm:prSet/>
      <dgm:spPr/>
      <dgm:t>
        <a:bodyPr/>
        <a:lstStyle/>
        <a:p>
          <a:endParaRPr lang="en-US"/>
        </a:p>
      </dgm:t>
    </dgm:pt>
    <dgm:pt modelId="{6B1419B5-6031-40C5-9C68-C1386AB9C93E}">
      <dgm:prSet/>
      <dgm:spPr/>
      <dgm:t>
        <a:bodyPr/>
        <a:lstStyle/>
        <a:p>
          <a:r>
            <a:rPr lang="en-US"/>
            <a:t>Data Integration</a:t>
          </a:r>
        </a:p>
      </dgm:t>
    </dgm:pt>
    <dgm:pt modelId="{9111AB33-F111-4FC7-ABE5-3BF311035A53}" type="parTrans" cxnId="{72D1E1EB-835D-427A-B6F7-0E2071DC1768}">
      <dgm:prSet/>
      <dgm:spPr/>
      <dgm:t>
        <a:bodyPr/>
        <a:lstStyle/>
        <a:p>
          <a:endParaRPr lang="en-US"/>
        </a:p>
      </dgm:t>
    </dgm:pt>
    <dgm:pt modelId="{5F47BFC9-7E90-4CBB-9051-C40494819DD3}" type="sibTrans" cxnId="{72D1E1EB-835D-427A-B6F7-0E2071DC1768}">
      <dgm:prSet/>
      <dgm:spPr/>
      <dgm:t>
        <a:bodyPr/>
        <a:lstStyle/>
        <a:p>
          <a:endParaRPr lang="en-US"/>
        </a:p>
      </dgm:t>
    </dgm:pt>
    <dgm:pt modelId="{E216523E-42C1-4EDB-AA5F-FD970D117530}">
      <dgm:prSet/>
      <dgm:spPr/>
      <dgm:t>
        <a:bodyPr/>
        <a:lstStyle/>
        <a:p>
          <a:r>
            <a:rPr lang="en-US"/>
            <a:t>Combined SpaceX API data with Wikipedia data</a:t>
          </a:r>
        </a:p>
      </dgm:t>
    </dgm:pt>
    <dgm:pt modelId="{E5215510-B4B4-48F6-8F4E-4D4BD11E7812}" type="parTrans" cxnId="{2D7DC56B-1C17-4981-AACB-6B3F81073286}">
      <dgm:prSet/>
      <dgm:spPr/>
      <dgm:t>
        <a:bodyPr/>
        <a:lstStyle/>
        <a:p>
          <a:endParaRPr lang="en-US"/>
        </a:p>
      </dgm:t>
    </dgm:pt>
    <dgm:pt modelId="{96D9A678-75B4-457B-A88A-6EBCE002EFD6}" type="sibTrans" cxnId="{2D7DC56B-1C17-4981-AACB-6B3F81073286}">
      <dgm:prSet/>
      <dgm:spPr/>
      <dgm:t>
        <a:bodyPr/>
        <a:lstStyle/>
        <a:p>
          <a:endParaRPr lang="en-US"/>
        </a:p>
      </dgm:t>
    </dgm:pt>
    <dgm:pt modelId="{43FC1322-348A-4644-A436-3D10C2330923}">
      <dgm:prSet/>
      <dgm:spPr/>
      <dgm:t>
        <a:bodyPr/>
        <a:lstStyle/>
        <a:p>
          <a:r>
            <a:rPr lang="en-US"/>
            <a:t>Merged into a final integrated dataset</a:t>
          </a:r>
        </a:p>
      </dgm:t>
    </dgm:pt>
    <dgm:pt modelId="{CFD15DB7-921C-4AE7-A6E2-2DC2CA8A7D2D}" type="parTrans" cxnId="{160AEF15-C156-4321-99BC-9FA9971E5803}">
      <dgm:prSet/>
      <dgm:spPr/>
      <dgm:t>
        <a:bodyPr/>
        <a:lstStyle/>
        <a:p>
          <a:endParaRPr lang="en-US"/>
        </a:p>
      </dgm:t>
    </dgm:pt>
    <dgm:pt modelId="{9AF5AFD2-B853-4C59-8EB9-A8C806E5FF6F}" type="sibTrans" cxnId="{160AEF15-C156-4321-99BC-9FA9971E5803}">
      <dgm:prSet/>
      <dgm:spPr/>
      <dgm:t>
        <a:bodyPr/>
        <a:lstStyle/>
        <a:p>
          <a:endParaRPr lang="en-US"/>
        </a:p>
      </dgm:t>
    </dgm:pt>
    <dgm:pt modelId="{D9A1578C-3FE3-4F41-B867-4456FDDA555C}" type="pres">
      <dgm:prSet presAssocID="{DADDD937-C530-4439-AB28-82E59D8EA166}" presName="Name0" presStyleCnt="0">
        <dgm:presLayoutVars>
          <dgm:dir/>
          <dgm:animLvl val="lvl"/>
          <dgm:resizeHandles val="exact"/>
        </dgm:presLayoutVars>
      </dgm:prSet>
      <dgm:spPr/>
    </dgm:pt>
    <dgm:pt modelId="{5502EF8F-13E3-48BE-89D8-9E3BF8242E9E}" type="pres">
      <dgm:prSet presAssocID="{E71691BA-FE11-4FAE-AC2E-EFD12096AFD0}" presName="composite" presStyleCnt="0"/>
      <dgm:spPr/>
    </dgm:pt>
    <dgm:pt modelId="{B49870D4-8D9A-48A5-A3B6-D0E1B9EAA288}" type="pres">
      <dgm:prSet presAssocID="{E71691BA-FE11-4FAE-AC2E-EFD12096AFD0}" presName="parTx" presStyleLbl="alignNode1" presStyleIdx="0" presStyleCnt="3">
        <dgm:presLayoutVars>
          <dgm:chMax val="0"/>
          <dgm:chPref val="0"/>
        </dgm:presLayoutVars>
      </dgm:prSet>
      <dgm:spPr/>
    </dgm:pt>
    <dgm:pt modelId="{4F9C7B10-A1BE-4B04-AA28-E79DEF202838}" type="pres">
      <dgm:prSet presAssocID="{E71691BA-FE11-4FAE-AC2E-EFD12096AFD0}" presName="desTx" presStyleLbl="alignAccFollowNode1" presStyleIdx="0" presStyleCnt="3">
        <dgm:presLayoutVars/>
      </dgm:prSet>
      <dgm:spPr/>
    </dgm:pt>
    <dgm:pt modelId="{C6E7877E-8C50-43A8-BB07-FECF9521B073}" type="pres">
      <dgm:prSet presAssocID="{24151E1C-44B7-47EF-B5E0-B7132806A863}" presName="space" presStyleCnt="0"/>
      <dgm:spPr/>
    </dgm:pt>
    <dgm:pt modelId="{B8C8BE3B-F118-45FA-9158-9ED854880910}" type="pres">
      <dgm:prSet presAssocID="{2178E2A9-4467-4D08-9EA7-3C46B781F363}" presName="composite" presStyleCnt="0"/>
      <dgm:spPr/>
    </dgm:pt>
    <dgm:pt modelId="{4CEE03BF-05F4-4A9E-86B4-0594E98D8005}" type="pres">
      <dgm:prSet presAssocID="{2178E2A9-4467-4D08-9EA7-3C46B781F363}" presName="parTx" presStyleLbl="alignNode1" presStyleIdx="1" presStyleCnt="3">
        <dgm:presLayoutVars>
          <dgm:chMax val="0"/>
          <dgm:chPref val="0"/>
        </dgm:presLayoutVars>
      </dgm:prSet>
      <dgm:spPr/>
    </dgm:pt>
    <dgm:pt modelId="{B558DF50-DF4D-479E-AF12-8E2E414BEFFB}" type="pres">
      <dgm:prSet presAssocID="{2178E2A9-4467-4D08-9EA7-3C46B781F363}" presName="desTx" presStyleLbl="alignAccFollowNode1" presStyleIdx="1" presStyleCnt="3">
        <dgm:presLayoutVars/>
      </dgm:prSet>
      <dgm:spPr/>
    </dgm:pt>
    <dgm:pt modelId="{4E52A4ED-EE05-4E74-9618-4D5F0709E88A}" type="pres">
      <dgm:prSet presAssocID="{28F05B5E-84DE-4126-B25F-E2F4FB98357A}" presName="space" presStyleCnt="0"/>
      <dgm:spPr/>
    </dgm:pt>
    <dgm:pt modelId="{F79C23C4-8AEB-42B3-B7C2-E5D4F93FBD71}" type="pres">
      <dgm:prSet presAssocID="{C7F83A38-DC57-462E-AD3A-484E76F60D59}" presName="composite" presStyleCnt="0"/>
      <dgm:spPr/>
    </dgm:pt>
    <dgm:pt modelId="{95B5E8EE-221F-4B09-B1CB-2565F5B7E630}" type="pres">
      <dgm:prSet presAssocID="{C7F83A38-DC57-462E-AD3A-484E76F60D59}" presName="parTx" presStyleLbl="alignNode1" presStyleIdx="2" presStyleCnt="3">
        <dgm:presLayoutVars>
          <dgm:chMax val="0"/>
          <dgm:chPref val="0"/>
        </dgm:presLayoutVars>
      </dgm:prSet>
      <dgm:spPr/>
    </dgm:pt>
    <dgm:pt modelId="{F8669823-45AB-42B1-8E4A-9D78D3A0D257}" type="pres">
      <dgm:prSet presAssocID="{C7F83A38-DC57-462E-AD3A-484E76F60D59}" presName="desTx" presStyleLbl="alignAccFollowNode1" presStyleIdx="2" presStyleCnt="3">
        <dgm:presLayoutVars/>
      </dgm:prSet>
      <dgm:spPr/>
    </dgm:pt>
  </dgm:ptLst>
  <dgm:cxnLst>
    <dgm:cxn modelId="{F082FC01-F412-452D-B495-B45736827C54}" srcId="{DADDD937-C530-4439-AB28-82E59D8EA166}" destId="{E71691BA-FE11-4FAE-AC2E-EFD12096AFD0}" srcOrd="0" destOrd="0" parTransId="{27DC1A0F-8268-49B3-A505-8ADDEF8B994B}" sibTransId="{24151E1C-44B7-47EF-B5E0-B7132806A863}"/>
    <dgm:cxn modelId="{AFFED004-89E7-48C8-ABF5-B015D6C633F8}" srcId="{DADDD937-C530-4439-AB28-82E59D8EA166}" destId="{C7F83A38-DC57-462E-AD3A-484E76F60D59}" srcOrd="2" destOrd="0" parTransId="{71DBBB92-7BA0-4E5A-B545-4B92155F958D}" sibTransId="{B9CE2E90-C5A1-4D18-A3C5-CFF5BA13D721}"/>
    <dgm:cxn modelId="{68D2400B-DC7A-4113-98BB-BA5E0A790E9E}" type="presOf" srcId="{6B1419B5-6031-40C5-9C68-C1386AB9C93E}" destId="{F8669823-45AB-42B1-8E4A-9D78D3A0D257}" srcOrd="0" destOrd="0" presId="urn:microsoft.com/office/officeart/2016/7/layout/ChevronBlockProcess"/>
    <dgm:cxn modelId="{160AEF15-C156-4321-99BC-9FA9971E5803}" srcId="{6B1419B5-6031-40C5-9C68-C1386AB9C93E}" destId="{43FC1322-348A-4644-A436-3D10C2330923}" srcOrd="1" destOrd="0" parTransId="{CFD15DB7-921C-4AE7-A6E2-2DC2CA8A7D2D}" sibTransId="{9AF5AFD2-B853-4C59-8EB9-A8C806E5FF6F}"/>
    <dgm:cxn modelId="{8E307F1E-3A50-4452-B889-F5AE13B54199}" type="presOf" srcId="{43FC1322-348A-4644-A436-3D10C2330923}" destId="{F8669823-45AB-42B1-8E4A-9D78D3A0D257}" srcOrd="0" destOrd="2" presId="urn:microsoft.com/office/officeart/2016/7/layout/ChevronBlockProcess"/>
    <dgm:cxn modelId="{C8446227-A780-4CD5-9835-56FD6DAAFD01}" srcId="{DADDD937-C530-4439-AB28-82E59D8EA166}" destId="{2178E2A9-4467-4D08-9EA7-3C46B781F363}" srcOrd="1" destOrd="0" parTransId="{6EC97251-02BB-46FC-B847-7E469593EAEA}" sibTransId="{28F05B5E-84DE-4126-B25F-E2F4FB98357A}"/>
    <dgm:cxn modelId="{2A9DD42A-45BE-4EED-86F3-A6A583E29179}" srcId="{18AC36AB-E713-4733-B0D4-658D59D0CC78}" destId="{07A270C6-131C-4F07-9BF2-874DF69BF8A5}" srcOrd="0" destOrd="0" parTransId="{826F410A-6D3C-45F2-B754-8D9D66F2912A}" sibTransId="{D0D0AAD3-C559-41AD-9DAB-BAFE7463D0F7}"/>
    <dgm:cxn modelId="{EBD25432-BEFE-42D0-88E5-A4CCA0824767}" type="presOf" srcId="{96C43682-C30C-4A67-B42D-FE29E2502D2F}" destId="{4F9C7B10-A1BE-4B04-AA28-E79DEF202838}" srcOrd="0" destOrd="0" presId="urn:microsoft.com/office/officeart/2016/7/layout/ChevronBlockProcess"/>
    <dgm:cxn modelId="{E3E1103B-0047-48AA-9DFC-8CC607344EFB}" type="presOf" srcId="{2178E2A9-4467-4D08-9EA7-3C46B781F363}" destId="{4CEE03BF-05F4-4A9E-86B4-0594E98D8005}" srcOrd="0" destOrd="0" presId="urn:microsoft.com/office/officeart/2016/7/layout/ChevronBlockProcess"/>
    <dgm:cxn modelId="{E8952E3B-D770-4B61-9DE3-314E14471CEC}" type="presOf" srcId="{E71691BA-FE11-4FAE-AC2E-EFD12096AFD0}" destId="{B49870D4-8D9A-48A5-A3B6-D0E1B9EAA288}" srcOrd="0" destOrd="0" presId="urn:microsoft.com/office/officeart/2016/7/layout/ChevronBlockProcess"/>
    <dgm:cxn modelId="{0101645D-6B20-4EE9-B7A1-DAF41A7BB5FE}" srcId="{2178E2A9-4467-4D08-9EA7-3C46B781F363}" destId="{18AC36AB-E713-4733-B0D4-658D59D0CC78}" srcOrd="0" destOrd="0" parTransId="{BE092860-EF84-4519-804A-30B1815C33AA}" sibTransId="{81541D27-333B-4F63-A625-6E4996F935AF}"/>
    <dgm:cxn modelId="{0B5D5166-F017-44DF-BA06-B76D75FBD43A}" srcId="{96C43682-C30C-4A67-B42D-FE29E2502D2F}" destId="{4AFC8AC3-CE68-4454-BCAD-0A3CFAF37E13}" srcOrd="0" destOrd="0" parTransId="{3809DB58-9CED-408D-AC68-BEC64027BB02}" sibTransId="{BE8E74E4-3393-4444-BDED-9E68BADB1762}"/>
    <dgm:cxn modelId="{F6DF4F67-4FEF-49CE-B2D6-96BC8413EA2E}" type="presOf" srcId="{18AC36AB-E713-4733-B0D4-658D59D0CC78}" destId="{B558DF50-DF4D-479E-AF12-8E2E414BEFFB}" srcOrd="0" destOrd="0" presId="urn:microsoft.com/office/officeart/2016/7/layout/ChevronBlockProcess"/>
    <dgm:cxn modelId="{2D7DC56B-1C17-4981-AACB-6B3F81073286}" srcId="{6B1419B5-6031-40C5-9C68-C1386AB9C93E}" destId="{E216523E-42C1-4EDB-AA5F-FD970D117530}" srcOrd="0" destOrd="0" parTransId="{E5215510-B4B4-48F6-8F4E-4D4BD11E7812}" sibTransId="{96D9A678-75B4-457B-A88A-6EBCE002EFD6}"/>
    <dgm:cxn modelId="{ECC1FF4B-872A-4781-AC57-98810651E2BF}" srcId="{18AC36AB-E713-4733-B0D4-658D59D0CC78}" destId="{502D4B5A-5942-4406-AC00-860933A18304}" srcOrd="1" destOrd="0" parTransId="{3A9482E0-B27C-4F6D-8905-377CE55170CD}" sibTransId="{D233D7AB-D388-4EED-AE20-8F93979D3642}"/>
    <dgm:cxn modelId="{B97C8670-4CC0-43D1-A0CD-8EF05F4916CA}" type="presOf" srcId="{502D4B5A-5942-4406-AC00-860933A18304}" destId="{B558DF50-DF4D-479E-AF12-8E2E414BEFFB}" srcOrd="0" destOrd="2" presId="urn:microsoft.com/office/officeart/2016/7/layout/ChevronBlockProcess"/>
    <dgm:cxn modelId="{888F0A7A-93E3-46EE-9794-A4A69896A2C7}" srcId="{96C43682-C30C-4A67-B42D-FE29E2502D2F}" destId="{322B9A00-C199-4609-8DEE-AD7F9C8CED4D}" srcOrd="1" destOrd="0" parTransId="{2F4B98A6-8405-4ADF-B6D1-7247F3E5E15F}" sibTransId="{C9C45E0F-50C4-4393-8A83-F555D6B6CEF9}"/>
    <dgm:cxn modelId="{2A2B3286-2BA0-4722-AB71-04EE30156898}" type="presOf" srcId="{322B9A00-C199-4609-8DEE-AD7F9C8CED4D}" destId="{4F9C7B10-A1BE-4B04-AA28-E79DEF202838}" srcOrd="0" destOrd="2" presId="urn:microsoft.com/office/officeart/2016/7/layout/ChevronBlockProcess"/>
    <dgm:cxn modelId="{125CE592-8FBB-42D0-BD16-0B7122CDC145}" type="presOf" srcId="{07A270C6-131C-4F07-9BF2-874DF69BF8A5}" destId="{B558DF50-DF4D-479E-AF12-8E2E414BEFFB}" srcOrd="0" destOrd="1" presId="urn:microsoft.com/office/officeart/2016/7/layout/ChevronBlockProcess"/>
    <dgm:cxn modelId="{6A2BF7B8-6BFD-459D-BD9C-26FFB5633A0F}" type="presOf" srcId="{4AFC8AC3-CE68-4454-BCAD-0A3CFAF37E13}" destId="{4F9C7B10-A1BE-4B04-AA28-E79DEF202838}" srcOrd="0" destOrd="1" presId="urn:microsoft.com/office/officeart/2016/7/layout/ChevronBlockProcess"/>
    <dgm:cxn modelId="{965185BE-6A0E-4ABC-9A4A-4343651BA24B}" type="presOf" srcId="{C95F9B5D-C50C-4308-AE9C-4E248F3F35D9}" destId="{B558DF50-DF4D-479E-AF12-8E2E414BEFFB}" srcOrd="0" destOrd="3" presId="urn:microsoft.com/office/officeart/2016/7/layout/ChevronBlockProcess"/>
    <dgm:cxn modelId="{7D363FC2-7F76-4F8E-96CB-ACEBC6D76807}" type="presOf" srcId="{DADDD937-C530-4439-AB28-82E59D8EA166}" destId="{D9A1578C-3FE3-4F41-B867-4456FDDA555C}" srcOrd="0" destOrd="0" presId="urn:microsoft.com/office/officeart/2016/7/layout/ChevronBlockProcess"/>
    <dgm:cxn modelId="{44F8A1C7-7794-445B-BCD6-CF95E90D5BC4}" srcId="{E71691BA-FE11-4FAE-AC2E-EFD12096AFD0}" destId="{96C43682-C30C-4A67-B42D-FE29E2502D2F}" srcOrd="0" destOrd="0" parTransId="{6BF34190-1A32-4988-952D-DB6515152B89}" sibTransId="{AB7EDF3A-99F8-4C75-A932-ACE873D554AF}"/>
    <dgm:cxn modelId="{7EE430D5-54AB-41F9-A637-8F60DE29CDD2}" type="presOf" srcId="{C7F83A38-DC57-462E-AD3A-484E76F60D59}" destId="{95B5E8EE-221F-4B09-B1CB-2565F5B7E630}" srcOrd="0" destOrd="0" presId="urn:microsoft.com/office/officeart/2016/7/layout/ChevronBlockProcess"/>
    <dgm:cxn modelId="{5AE8D2D9-42C1-4502-926E-9B94D996B61F}" srcId="{18AC36AB-E713-4733-B0D4-658D59D0CC78}" destId="{C95F9B5D-C50C-4308-AE9C-4E248F3F35D9}" srcOrd="2" destOrd="0" parTransId="{5E2A2D16-0FD3-4208-8821-CA46C716468D}" sibTransId="{25AC498C-2AC1-4322-BA1C-6ED3D0818796}"/>
    <dgm:cxn modelId="{72D1E1EB-835D-427A-B6F7-0E2071DC1768}" srcId="{C7F83A38-DC57-462E-AD3A-484E76F60D59}" destId="{6B1419B5-6031-40C5-9C68-C1386AB9C93E}" srcOrd="0" destOrd="0" parTransId="{9111AB33-F111-4FC7-ABE5-3BF311035A53}" sibTransId="{5F47BFC9-7E90-4CBB-9051-C40494819DD3}"/>
    <dgm:cxn modelId="{8597D3FB-2DC7-481F-88EC-E3C92B500AD1}" type="presOf" srcId="{E216523E-42C1-4EDB-AA5F-FD970D117530}" destId="{F8669823-45AB-42B1-8E4A-9D78D3A0D257}" srcOrd="0" destOrd="1" presId="urn:microsoft.com/office/officeart/2016/7/layout/ChevronBlockProcess"/>
    <dgm:cxn modelId="{27B1CDB4-C0FF-44BE-9608-DC3CB2FC1261}" type="presParOf" srcId="{D9A1578C-3FE3-4F41-B867-4456FDDA555C}" destId="{5502EF8F-13E3-48BE-89D8-9E3BF8242E9E}" srcOrd="0" destOrd="0" presId="urn:microsoft.com/office/officeart/2016/7/layout/ChevronBlockProcess"/>
    <dgm:cxn modelId="{847853EF-DCEC-4C40-A99B-E7E62743EB33}" type="presParOf" srcId="{5502EF8F-13E3-48BE-89D8-9E3BF8242E9E}" destId="{B49870D4-8D9A-48A5-A3B6-D0E1B9EAA288}" srcOrd="0" destOrd="0" presId="urn:microsoft.com/office/officeart/2016/7/layout/ChevronBlockProcess"/>
    <dgm:cxn modelId="{937428D3-F4EB-4595-90D2-EF2E3F4B51EF}" type="presParOf" srcId="{5502EF8F-13E3-48BE-89D8-9E3BF8242E9E}" destId="{4F9C7B10-A1BE-4B04-AA28-E79DEF202838}" srcOrd="1" destOrd="0" presId="urn:microsoft.com/office/officeart/2016/7/layout/ChevronBlockProcess"/>
    <dgm:cxn modelId="{8A82BC0E-F7F4-494C-A7D0-08EA7396757C}" type="presParOf" srcId="{D9A1578C-3FE3-4F41-B867-4456FDDA555C}" destId="{C6E7877E-8C50-43A8-BB07-FECF9521B073}" srcOrd="1" destOrd="0" presId="urn:microsoft.com/office/officeart/2016/7/layout/ChevronBlockProcess"/>
    <dgm:cxn modelId="{11951BF4-891F-471F-86ED-B46DF8475D6D}" type="presParOf" srcId="{D9A1578C-3FE3-4F41-B867-4456FDDA555C}" destId="{B8C8BE3B-F118-45FA-9158-9ED854880910}" srcOrd="2" destOrd="0" presId="urn:microsoft.com/office/officeart/2016/7/layout/ChevronBlockProcess"/>
    <dgm:cxn modelId="{E08EEA9D-2F6C-4EE7-ADF5-36C4C9633AE6}" type="presParOf" srcId="{B8C8BE3B-F118-45FA-9158-9ED854880910}" destId="{4CEE03BF-05F4-4A9E-86B4-0594E98D8005}" srcOrd="0" destOrd="0" presId="urn:microsoft.com/office/officeart/2016/7/layout/ChevronBlockProcess"/>
    <dgm:cxn modelId="{5D335F7F-8DCE-4DB4-B16E-129D33B79D5F}" type="presParOf" srcId="{B8C8BE3B-F118-45FA-9158-9ED854880910}" destId="{B558DF50-DF4D-479E-AF12-8E2E414BEFFB}" srcOrd="1" destOrd="0" presId="urn:microsoft.com/office/officeart/2016/7/layout/ChevronBlockProcess"/>
    <dgm:cxn modelId="{F0BB145A-E23E-4018-B44B-545F106EAA9B}" type="presParOf" srcId="{D9A1578C-3FE3-4F41-B867-4456FDDA555C}" destId="{4E52A4ED-EE05-4E74-9618-4D5F0709E88A}" srcOrd="3" destOrd="0" presId="urn:microsoft.com/office/officeart/2016/7/layout/ChevronBlockProcess"/>
    <dgm:cxn modelId="{98634E42-65F9-4598-A91C-FE2441688406}" type="presParOf" srcId="{D9A1578C-3FE3-4F41-B867-4456FDDA555C}" destId="{F79C23C4-8AEB-42B3-B7C2-E5D4F93FBD71}" srcOrd="4" destOrd="0" presId="urn:microsoft.com/office/officeart/2016/7/layout/ChevronBlockProcess"/>
    <dgm:cxn modelId="{61FBD380-665D-4F20-8B85-CAEDCEFB5174}" type="presParOf" srcId="{F79C23C4-8AEB-42B3-B7C2-E5D4F93FBD71}" destId="{95B5E8EE-221F-4B09-B1CB-2565F5B7E630}" srcOrd="0" destOrd="0" presId="urn:microsoft.com/office/officeart/2016/7/layout/ChevronBlockProcess"/>
    <dgm:cxn modelId="{1B0A9298-2407-4516-B596-410E2CDF5C1D}" type="presParOf" srcId="{F79C23C4-8AEB-42B3-B7C2-E5D4F93FBD71}" destId="{F8669823-45AB-42B1-8E4A-9D78D3A0D25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592B7-6732-4759-8D77-B21A6EC8C3E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803BE3-3D45-4E93-99B6-5183CF4A38A6}">
      <dgm:prSet phldrT="[Text]"/>
      <dgm:spPr/>
      <dgm:t>
        <a:bodyPr/>
        <a:lstStyle/>
        <a:p>
          <a:pPr>
            <a:buNone/>
          </a:pPr>
          <a:r>
            <a:rPr lang="de-DE" dirty="0" err="1"/>
            <a:t>Initiate</a:t>
          </a:r>
          <a:r>
            <a:rPr lang="de-DE" dirty="0"/>
            <a:t> API Request (</a:t>
          </a:r>
          <a:r>
            <a:rPr lang="de-DE" dirty="0" err="1"/>
            <a:t>requests.get</a:t>
          </a:r>
          <a:r>
            <a:rPr lang="de-DE" dirty="0"/>
            <a:t>) </a:t>
          </a:r>
        </a:p>
      </dgm:t>
    </dgm:pt>
    <dgm:pt modelId="{AA053B0E-4B3A-406C-8B51-D6F28035C673}" type="parTrans" cxnId="{AD2FC51E-AA75-41F8-B231-541FED1E9C32}">
      <dgm:prSet/>
      <dgm:spPr/>
      <dgm:t>
        <a:bodyPr/>
        <a:lstStyle/>
        <a:p>
          <a:endParaRPr lang="de-DE"/>
        </a:p>
      </dgm:t>
    </dgm:pt>
    <dgm:pt modelId="{18F2B324-D0B0-4B67-A896-280E50396B7B}" type="sibTrans" cxnId="{AD2FC51E-AA75-41F8-B231-541FED1E9C32}">
      <dgm:prSet/>
      <dgm:spPr/>
      <dgm:t>
        <a:bodyPr/>
        <a:lstStyle/>
        <a:p>
          <a:endParaRPr lang="de-DE"/>
        </a:p>
      </dgm:t>
    </dgm:pt>
    <dgm:pt modelId="{062B88A8-FA07-436C-883B-305D4A9F5039}">
      <dgm:prSet/>
      <dgm:spPr/>
      <dgm:t>
        <a:bodyPr/>
        <a:lstStyle/>
        <a:p>
          <a:r>
            <a:rPr lang="en-US" dirty="0"/>
            <a:t>Fetch Launch Data (launch dates, sites, payloads, outcomes, etc.) </a:t>
          </a:r>
        </a:p>
      </dgm:t>
    </dgm:pt>
    <dgm:pt modelId="{C3282DE9-7A5E-43FF-BBEB-E567B52A8B0F}" type="parTrans" cxnId="{F3E6B8F9-BE2B-481D-98A2-276D80B3D004}">
      <dgm:prSet/>
      <dgm:spPr/>
      <dgm:t>
        <a:bodyPr/>
        <a:lstStyle/>
        <a:p>
          <a:endParaRPr lang="de-DE"/>
        </a:p>
      </dgm:t>
    </dgm:pt>
    <dgm:pt modelId="{FF166217-BFB0-4609-A521-B648F5443D29}" type="sibTrans" cxnId="{F3E6B8F9-BE2B-481D-98A2-276D80B3D004}">
      <dgm:prSet/>
      <dgm:spPr/>
      <dgm:t>
        <a:bodyPr/>
        <a:lstStyle/>
        <a:p>
          <a:endParaRPr lang="de-DE"/>
        </a:p>
      </dgm:t>
    </dgm:pt>
    <dgm:pt modelId="{229A878F-47A7-4C75-BD06-32D173F90112}">
      <dgm:prSet/>
      <dgm:spPr/>
      <dgm:t>
        <a:bodyPr/>
        <a:lstStyle/>
        <a:p>
          <a:r>
            <a:rPr lang="de-DE" dirty="0"/>
            <a:t>Parse JSON Response (</a:t>
          </a:r>
          <a:r>
            <a:rPr lang="de-DE" dirty="0" err="1"/>
            <a:t>response.json</a:t>
          </a:r>
          <a:r>
            <a:rPr lang="de-DE" dirty="0"/>
            <a:t>()) </a:t>
          </a:r>
        </a:p>
      </dgm:t>
    </dgm:pt>
    <dgm:pt modelId="{8539E3F3-E2B5-4361-ADBE-F581D9F04845}" type="parTrans" cxnId="{537847C6-CBC9-47BC-9CC6-F3673CDF0130}">
      <dgm:prSet/>
      <dgm:spPr/>
      <dgm:t>
        <a:bodyPr/>
        <a:lstStyle/>
        <a:p>
          <a:endParaRPr lang="de-DE"/>
        </a:p>
      </dgm:t>
    </dgm:pt>
    <dgm:pt modelId="{95B08AD8-76FE-4F92-82BA-5DD652A44C63}" type="sibTrans" cxnId="{537847C6-CBC9-47BC-9CC6-F3673CDF0130}">
      <dgm:prSet/>
      <dgm:spPr/>
      <dgm:t>
        <a:bodyPr/>
        <a:lstStyle/>
        <a:p>
          <a:endParaRPr lang="de-DE"/>
        </a:p>
      </dgm:t>
    </dgm:pt>
    <dgm:pt modelId="{E0DA4098-64F5-40C8-94BD-99DAAFEFCEBE}">
      <dgm:prSet/>
      <dgm:spPr/>
      <dgm:t>
        <a:bodyPr/>
        <a:lstStyle/>
        <a:p>
          <a:r>
            <a:rPr lang="en-US" dirty="0"/>
            <a:t>Extract Relevant Fields (date, site, payload, rocket, outcome) </a:t>
          </a:r>
        </a:p>
      </dgm:t>
    </dgm:pt>
    <dgm:pt modelId="{CEA487B2-CD46-4674-A25C-2A02E8CC12CE}" type="parTrans" cxnId="{1182EF53-64B6-4AB9-887F-9A20E3B73FF9}">
      <dgm:prSet/>
      <dgm:spPr/>
      <dgm:t>
        <a:bodyPr/>
        <a:lstStyle/>
        <a:p>
          <a:endParaRPr lang="de-DE"/>
        </a:p>
      </dgm:t>
    </dgm:pt>
    <dgm:pt modelId="{6E2782EB-B67E-40DF-99C2-5BA3A6FF8544}" type="sibTrans" cxnId="{1182EF53-64B6-4AB9-887F-9A20E3B73FF9}">
      <dgm:prSet/>
      <dgm:spPr/>
      <dgm:t>
        <a:bodyPr/>
        <a:lstStyle/>
        <a:p>
          <a:endParaRPr lang="de-DE"/>
        </a:p>
      </dgm:t>
    </dgm:pt>
    <dgm:pt modelId="{41B967DB-6F64-42EF-A0DC-B9854440BB7D}">
      <dgm:prSet/>
      <dgm:spPr/>
      <dgm:t>
        <a:bodyPr/>
        <a:lstStyle/>
        <a:p>
          <a:r>
            <a:rPr lang="de-DE"/>
            <a:t>Store Data in DataFrame (pandas.DataFrame) </a:t>
          </a:r>
          <a:endParaRPr lang="de-DE" dirty="0"/>
        </a:p>
      </dgm:t>
    </dgm:pt>
    <dgm:pt modelId="{B9B58DBC-BE58-40AF-9691-ECE48291CA1A}" type="parTrans" cxnId="{2FC7431C-45B2-442A-928B-9A5076C0FF7F}">
      <dgm:prSet/>
      <dgm:spPr/>
      <dgm:t>
        <a:bodyPr/>
        <a:lstStyle/>
        <a:p>
          <a:endParaRPr lang="de-DE"/>
        </a:p>
      </dgm:t>
    </dgm:pt>
    <dgm:pt modelId="{DD595C5C-F19C-4569-BEAF-898118ECBAB9}" type="sibTrans" cxnId="{2FC7431C-45B2-442A-928B-9A5076C0FF7F}">
      <dgm:prSet/>
      <dgm:spPr/>
      <dgm:t>
        <a:bodyPr/>
        <a:lstStyle/>
        <a:p>
          <a:endParaRPr lang="de-DE"/>
        </a:p>
      </dgm:t>
    </dgm:pt>
    <dgm:pt modelId="{C14AE351-4AEB-4636-8097-DB98D694849B}">
      <dgm:prSet/>
      <dgm:spPr/>
      <dgm:t>
        <a:bodyPr/>
        <a:lstStyle/>
        <a:p>
          <a:r>
            <a:rPr lang="en-US" dirty="0"/>
            <a:t>Save Data Locally (data.csv or database)</a:t>
          </a:r>
          <a:endParaRPr lang="en-US" dirty="0">
            <a:cs typeface="Calibri"/>
          </a:endParaRPr>
        </a:p>
      </dgm:t>
    </dgm:pt>
    <dgm:pt modelId="{AE8E511B-2F4D-44DD-88AF-6457937246C2}" type="parTrans" cxnId="{10D640AB-F91E-43A5-8A99-A17010A8683E}">
      <dgm:prSet/>
      <dgm:spPr/>
      <dgm:t>
        <a:bodyPr/>
        <a:lstStyle/>
        <a:p>
          <a:endParaRPr lang="de-DE"/>
        </a:p>
      </dgm:t>
    </dgm:pt>
    <dgm:pt modelId="{F52E17B2-2B91-4291-9149-353C160FECCA}" type="sibTrans" cxnId="{10D640AB-F91E-43A5-8A99-A17010A8683E}">
      <dgm:prSet/>
      <dgm:spPr/>
      <dgm:t>
        <a:bodyPr/>
        <a:lstStyle/>
        <a:p>
          <a:endParaRPr lang="de-DE"/>
        </a:p>
      </dgm:t>
    </dgm:pt>
    <dgm:pt modelId="{8F2AF18E-8374-4E43-B66F-51ABF5719A5B}" type="pres">
      <dgm:prSet presAssocID="{816592B7-6732-4759-8D77-B21A6EC8C3EC}" presName="diagram" presStyleCnt="0">
        <dgm:presLayoutVars>
          <dgm:dir/>
          <dgm:resizeHandles val="exact"/>
        </dgm:presLayoutVars>
      </dgm:prSet>
      <dgm:spPr/>
    </dgm:pt>
    <dgm:pt modelId="{4408C794-AB41-4C7C-96E4-29740E39216C}" type="pres">
      <dgm:prSet presAssocID="{D2803BE3-3D45-4E93-99B6-5183CF4A38A6}" presName="node" presStyleLbl="node1" presStyleIdx="0" presStyleCnt="6">
        <dgm:presLayoutVars>
          <dgm:bulletEnabled val="1"/>
        </dgm:presLayoutVars>
      </dgm:prSet>
      <dgm:spPr/>
    </dgm:pt>
    <dgm:pt modelId="{E3E246A1-BECC-4430-8572-68B520863FAD}" type="pres">
      <dgm:prSet presAssocID="{18F2B324-D0B0-4B67-A896-280E50396B7B}" presName="sibTrans" presStyleLbl="sibTrans2D1" presStyleIdx="0" presStyleCnt="5"/>
      <dgm:spPr/>
    </dgm:pt>
    <dgm:pt modelId="{34B8FC74-EA3F-4BCC-8028-E5FDF645A31F}" type="pres">
      <dgm:prSet presAssocID="{18F2B324-D0B0-4B67-A896-280E50396B7B}" presName="connectorText" presStyleLbl="sibTrans2D1" presStyleIdx="0" presStyleCnt="5"/>
      <dgm:spPr/>
    </dgm:pt>
    <dgm:pt modelId="{5B3BC70D-7EF7-43D9-A578-5A593E1B425A}" type="pres">
      <dgm:prSet presAssocID="{062B88A8-FA07-436C-883B-305D4A9F5039}" presName="node" presStyleLbl="node1" presStyleIdx="1" presStyleCnt="6">
        <dgm:presLayoutVars>
          <dgm:bulletEnabled val="1"/>
        </dgm:presLayoutVars>
      </dgm:prSet>
      <dgm:spPr/>
    </dgm:pt>
    <dgm:pt modelId="{7FA2DEA3-A313-4593-B2DE-F15B93E4C625}" type="pres">
      <dgm:prSet presAssocID="{FF166217-BFB0-4609-A521-B648F5443D29}" presName="sibTrans" presStyleLbl="sibTrans2D1" presStyleIdx="1" presStyleCnt="5"/>
      <dgm:spPr/>
    </dgm:pt>
    <dgm:pt modelId="{5837C243-D4B1-4D2B-8F43-363AB8D1250F}" type="pres">
      <dgm:prSet presAssocID="{FF166217-BFB0-4609-A521-B648F5443D29}" presName="connectorText" presStyleLbl="sibTrans2D1" presStyleIdx="1" presStyleCnt="5"/>
      <dgm:spPr/>
    </dgm:pt>
    <dgm:pt modelId="{9C63F9FE-AC59-4C06-A5CD-9CD9509F194F}" type="pres">
      <dgm:prSet presAssocID="{229A878F-47A7-4C75-BD06-32D173F90112}" presName="node" presStyleLbl="node1" presStyleIdx="2" presStyleCnt="6">
        <dgm:presLayoutVars>
          <dgm:bulletEnabled val="1"/>
        </dgm:presLayoutVars>
      </dgm:prSet>
      <dgm:spPr/>
    </dgm:pt>
    <dgm:pt modelId="{2DAD64B7-6A3D-470F-85C8-8F93E102DF0C}" type="pres">
      <dgm:prSet presAssocID="{95B08AD8-76FE-4F92-82BA-5DD652A44C63}" presName="sibTrans" presStyleLbl="sibTrans2D1" presStyleIdx="2" presStyleCnt="5"/>
      <dgm:spPr/>
    </dgm:pt>
    <dgm:pt modelId="{0F4D520B-8BF5-4367-9BDB-21AD2AEED313}" type="pres">
      <dgm:prSet presAssocID="{95B08AD8-76FE-4F92-82BA-5DD652A44C63}" presName="connectorText" presStyleLbl="sibTrans2D1" presStyleIdx="2" presStyleCnt="5"/>
      <dgm:spPr/>
    </dgm:pt>
    <dgm:pt modelId="{093D3AA7-452A-44F7-B42D-D7343FACF778}" type="pres">
      <dgm:prSet presAssocID="{E0DA4098-64F5-40C8-94BD-99DAAFEFCEBE}" presName="node" presStyleLbl="node1" presStyleIdx="3" presStyleCnt="6">
        <dgm:presLayoutVars>
          <dgm:bulletEnabled val="1"/>
        </dgm:presLayoutVars>
      </dgm:prSet>
      <dgm:spPr/>
    </dgm:pt>
    <dgm:pt modelId="{5303669C-0CFB-45D8-9650-FF5D65883EBD}" type="pres">
      <dgm:prSet presAssocID="{6E2782EB-B67E-40DF-99C2-5BA3A6FF8544}" presName="sibTrans" presStyleLbl="sibTrans2D1" presStyleIdx="3" presStyleCnt="5"/>
      <dgm:spPr/>
    </dgm:pt>
    <dgm:pt modelId="{C4D653D3-DF09-4880-A5FD-5C83050B69C0}" type="pres">
      <dgm:prSet presAssocID="{6E2782EB-B67E-40DF-99C2-5BA3A6FF8544}" presName="connectorText" presStyleLbl="sibTrans2D1" presStyleIdx="3" presStyleCnt="5"/>
      <dgm:spPr/>
    </dgm:pt>
    <dgm:pt modelId="{381B4E2E-EC96-48E3-A14F-8C0ED57166CD}" type="pres">
      <dgm:prSet presAssocID="{41B967DB-6F64-42EF-A0DC-B9854440BB7D}" presName="node" presStyleLbl="node1" presStyleIdx="4" presStyleCnt="6">
        <dgm:presLayoutVars>
          <dgm:bulletEnabled val="1"/>
        </dgm:presLayoutVars>
      </dgm:prSet>
      <dgm:spPr/>
    </dgm:pt>
    <dgm:pt modelId="{47E75163-D3E6-4EEB-A2BC-A576D3476FED}" type="pres">
      <dgm:prSet presAssocID="{DD595C5C-F19C-4569-BEAF-898118ECBAB9}" presName="sibTrans" presStyleLbl="sibTrans2D1" presStyleIdx="4" presStyleCnt="5"/>
      <dgm:spPr/>
    </dgm:pt>
    <dgm:pt modelId="{9CEC005E-E339-48A3-A881-60D762377C21}" type="pres">
      <dgm:prSet presAssocID="{DD595C5C-F19C-4569-BEAF-898118ECBAB9}" presName="connectorText" presStyleLbl="sibTrans2D1" presStyleIdx="4" presStyleCnt="5"/>
      <dgm:spPr/>
    </dgm:pt>
    <dgm:pt modelId="{8B9234DE-F1DA-4BEB-B15C-FE9DDCDE1074}" type="pres">
      <dgm:prSet presAssocID="{C14AE351-4AEB-4636-8097-DB98D694849B}" presName="node" presStyleLbl="node1" presStyleIdx="5" presStyleCnt="6">
        <dgm:presLayoutVars>
          <dgm:bulletEnabled val="1"/>
        </dgm:presLayoutVars>
      </dgm:prSet>
      <dgm:spPr/>
    </dgm:pt>
  </dgm:ptLst>
  <dgm:cxnLst>
    <dgm:cxn modelId="{2FC7431C-45B2-442A-928B-9A5076C0FF7F}" srcId="{816592B7-6732-4759-8D77-B21A6EC8C3EC}" destId="{41B967DB-6F64-42EF-A0DC-B9854440BB7D}" srcOrd="4" destOrd="0" parTransId="{B9B58DBC-BE58-40AF-9691-ECE48291CA1A}" sibTransId="{DD595C5C-F19C-4569-BEAF-898118ECBAB9}"/>
    <dgm:cxn modelId="{AD2FC51E-AA75-41F8-B231-541FED1E9C32}" srcId="{816592B7-6732-4759-8D77-B21A6EC8C3EC}" destId="{D2803BE3-3D45-4E93-99B6-5183CF4A38A6}" srcOrd="0" destOrd="0" parTransId="{AA053B0E-4B3A-406C-8B51-D6F28035C673}" sibTransId="{18F2B324-D0B0-4B67-A896-280E50396B7B}"/>
    <dgm:cxn modelId="{88399628-3F81-41A8-95B9-A66F7C23E53C}" type="presOf" srcId="{229A878F-47A7-4C75-BD06-32D173F90112}" destId="{9C63F9FE-AC59-4C06-A5CD-9CD9509F194F}" srcOrd="0" destOrd="0" presId="urn:microsoft.com/office/officeart/2005/8/layout/process5"/>
    <dgm:cxn modelId="{0A6EA430-B100-4110-A2CB-10DBCC06AA92}" type="presOf" srcId="{41B967DB-6F64-42EF-A0DC-B9854440BB7D}" destId="{381B4E2E-EC96-48E3-A14F-8C0ED57166CD}" srcOrd="0" destOrd="0" presId="urn:microsoft.com/office/officeart/2005/8/layout/process5"/>
    <dgm:cxn modelId="{929A0966-E0D6-42B1-9DA9-57F56FABCAB5}" type="presOf" srcId="{6E2782EB-B67E-40DF-99C2-5BA3A6FF8544}" destId="{5303669C-0CFB-45D8-9650-FF5D65883EBD}" srcOrd="0" destOrd="0" presId="urn:microsoft.com/office/officeart/2005/8/layout/process5"/>
    <dgm:cxn modelId="{1182EF53-64B6-4AB9-887F-9A20E3B73FF9}" srcId="{816592B7-6732-4759-8D77-B21A6EC8C3EC}" destId="{E0DA4098-64F5-40C8-94BD-99DAAFEFCEBE}" srcOrd="3" destOrd="0" parTransId="{CEA487B2-CD46-4674-A25C-2A02E8CC12CE}" sibTransId="{6E2782EB-B67E-40DF-99C2-5BA3A6FF8544}"/>
    <dgm:cxn modelId="{1CC3F773-6286-49E9-9018-BEB804F1A631}" type="presOf" srcId="{C14AE351-4AEB-4636-8097-DB98D694849B}" destId="{8B9234DE-F1DA-4BEB-B15C-FE9DDCDE1074}" srcOrd="0" destOrd="0" presId="urn:microsoft.com/office/officeart/2005/8/layout/process5"/>
    <dgm:cxn modelId="{B7DB3455-B43C-4AC6-B5C3-1F4E7935C833}" type="presOf" srcId="{FF166217-BFB0-4609-A521-B648F5443D29}" destId="{7FA2DEA3-A313-4593-B2DE-F15B93E4C625}" srcOrd="0" destOrd="0" presId="urn:microsoft.com/office/officeart/2005/8/layout/process5"/>
    <dgm:cxn modelId="{53CF2858-BFB8-4EB0-9C70-6DE1022095FC}" type="presOf" srcId="{18F2B324-D0B0-4B67-A896-280E50396B7B}" destId="{34B8FC74-EA3F-4BCC-8028-E5FDF645A31F}" srcOrd="1" destOrd="0" presId="urn:microsoft.com/office/officeart/2005/8/layout/process5"/>
    <dgm:cxn modelId="{726CB058-64C1-4BCF-A832-94BD46BC25CF}" type="presOf" srcId="{816592B7-6732-4759-8D77-B21A6EC8C3EC}" destId="{8F2AF18E-8374-4E43-B66F-51ABF5719A5B}" srcOrd="0" destOrd="0" presId="urn:microsoft.com/office/officeart/2005/8/layout/process5"/>
    <dgm:cxn modelId="{8394CA86-F0A1-4A1A-8EE9-7142502BAE9D}" type="presOf" srcId="{DD595C5C-F19C-4569-BEAF-898118ECBAB9}" destId="{47E75163-D3E6-4EEB-A2BC-A576D3476FED}" srcOrd="0" destOrd="0" presId="urn:microsoft.com/office/officeart/2005/8/layout/process5"/>
    <dgm:cxn modelId="{F1FC5588-FC55-42AB-B7FD-9BB46D9B30BB}" type="presOf" srcId="{95B08AD8-76FE-4F92-82BA-5DD652A44C63}" destId="{2DAD64B7-6A3D-470F-85C8-8F93E102DF0C}" srcOrd="0" destOrd="0" presId="urn:microsoft.com/office/officeart/2005/8/layout/process5"/>
    <dgm:cxn modelId="{7C121589-5588-42AB-839D-BD287F05DAF5}" type="presOf" srcId="{95B08AD8-76FE-4F92-82BA-5DD652A44C63}" destId="{0F4D520B-8BF5-4367-9BDB-21AD2AEED313}" srcOrd="1" destOrd="0" presId="urn:microsoft.com/office/officeart/2005/8/layout/process5"/>
    <dgm:cxn modelId="{DF2A7395-06FD-48EA-B219-B1B9AE33DFCD}" type="presOf" srcId="{FF166217-BFB0-4609-A521-B648F5443D29}" destId="{5837C243-D4B1-4D2B-8F43-363AB8D1250F}" srcOrd="1" destOrd="0" presId="urn:microsoft.com/office/officeart/2005/8/layout/process5"/>
    <dgm:cxn modelId="{F71D0AA0-EBDA-4063-8E71-1B38E6D2FD2F}" type="presOf" srcId="{062B88A8-FA07-436C-883B-305D4A9F5039}" destId="{5B3BC70D-7EF7-43D9-A578-5A593E1B425A}" srcOrd="0" destOrd="0" presId="urn:microsoft.com/office/officeart/2005/8/layout/process5"/>
    <dgm:cxn modelId="{10D640AB-F91E-43A5-8A99-A17010A8683E}" srcId="{816592B7-6732-4759-8D77-B21A6EC8C3EC}" destId="{C14AE351-4AEB-4636-8097-DB98D694849B}" srcOrd="5" destOrd="0" parTransId="{AE8E511B-2F4D-44DD-88AF-6457937246C2}" sibTransId="{F52E17B2-2B91-4291-9149-353C160FECCA}"/>
    <dgm:cxn modelId="{D029DFAF-5D38-4834-B95A-6FB860310131}" type="presOf" srcId="{E0DA4098-64F5-40C8-94BD-99DAAFEFCEBE}" destId="{093D3AA7-452A-44F7-B42D-D7343FACF778}" srcOrd="0" destOrd="0" presId="urn:microsoft.com/office/officeart/2005/8/layout/process5"/>
    <dgm:cxn modelId="{537847C6-CBC9-47BC-9CC6-F3673CDF0130}" srcId="{816592B7-6732-4759-8D77-B21A6EC8C3EC}" destId="{229A878F-47A7-4C75-BD06-32D173F90112}" srcOrd="2" destOrd="0" parTransId="{8539E3F3-E2B5-4361-ADBE-F581D9F04845}" sibTransId="{95B08AD8-76FE-4F92-82BA-5DD652A44C63}"/>
    <dgm:cxn modelId="{DE5D22CD-4240-4517-88B7-6D1180671173}" type="presOf" srcId="{D2803BE3-3D45-4E93-99B6-5183CF4A38A6}" destId="{4408C794-AB41-4C7C-96E4-29740E39216C}" srcOrd="0" destOrd="0" presId="urn:microsoft.com/office/officeart/2005/8/layout/process5"/>
    <dgm:cxn modelId="{2A43FBE2-EFE1-42AE-8CA5-C25B3BA78933}" type="presOf" srcId="{DD595C5C-F19C-4569-BEAF-898118ECBAB9}" destId="{9CEC005E-E339-48A3-A881-60D762377C21}" srcOrd="1" destOrd="0" presId="urn:microsoft.com/office/officeart/2005/8/layout/process5"/>
    <dgm:cxn modelId="{040BEAE5-533C-4A32-8822-A8370545EC78}" type="presOf" srcId="{6E2782EB-B67E-40DF-99C2-5BA3A6FF8544}" destId="{C4D653D3-DF09-4880-A5FD-5C83050B69C0}" srcOrd="1" destOrd="0" presId="urn:microsoft.com/office/officeart/2005/8/layout/process5"/>
    <dgm:cxn modelId="{F5D6A3ED-CF04-4497-90F1-7B6763A43EFB}" type="presOf" srcId="{18F2B324-D0B0-4B67-A896-280E50396B7B}" destId="{E3E246A1-BECC-4430-8572-68B520863FAD}" srcOrd="0" destOrd="0" presId="urn:microsoft.com/office/officeart/2005/8/layout/process5"/>
    <dgm:cxn modelId="{F3E6B8F9-BE2B-481D-98A2-276D80B3D004}" srcId="{816592B7-6732-4759-8D77-B21A6EC8C3EC}" destId="{062B88A8-FA07-436C-883B-305D4A9F5039}" srcOrd="1" destOrd="0" parTransId="{C3282DE9-7A5E-43FF-BBEB-E567B52A8B0F}" sibTransId="{FF166217-BFB0-4609-A521-B648F5443D29}"/>
    <dgm:cxn modelId="{D54ABF85-87A6-4DCB-9573-FC90104CD9F4}" type="presParOf" srcId="{8F2AF18E-8374-4E43-B66F-51ABF5719A5B}" destId="{4408C794-AB41-4C7C-96E4-29740E39216C}" srcOrd="0" destOrd="0" presId="urn:microsoft.com/office/officeart/2005/8/layout/process5"/>
    <dgm:cxn modelId="{11FFF8BD-E3E9-4C4E-8E25-8E8A8787CC96}" type="presParOf" srcId="{8F2AF18E-8374-4E43-B66F-51ABF5719A5B}" destId="{E3E246A1-BECC-4430-8572-68B520863FAD}" srcOrd="1" destOrd="0" presId="urn:microsoft.com/office/officeart/2005/8/layout/process5"/>
    <dgm:cxn modelId="{CC878663-5A21-4FE3-84F0-51F9443E9270}" type="presParOf" srcId="{E3E246A1-BECC-4430-8572-68B520863FAD}" destId="{34B8FC74-EA3F-4BCC-8028-E5FDF645A31F}" srcOrd="0" destOrd="0" presId="urn:microsoft.com/office/officeart/2005/8/layout/process5"/>
    <dgm:cxn modelId="{6DA76AD0-5086-4494-8E95-EB3FFCDA610B}" type="presParOf" srcId="{8F2AF18E-8374-4E43-B66F-51ABF5719A5B}" destId="{5B3BC70D-7EF7-43D9-A578-5A593E1B425A}" srcOrd="2" destOrd="0" presId="urn:microsoft.com/office/officeart/2005/8/layout/process5"/>
    <dgm:cxn modelId="{8AB2E301-E0F6-4AFB-800C-08E65670E74D}" type="presParOf" srcId="{8F2AF18E-8374-4E43-B66F-51ABF5719A5B}" destId="{7FA2DEA3-A313-4593-B2DE-F15B93E4C625}" srcOrd="3" destOrd="0" presId="urn:microsoft.com/office/officeart/2005/8/layout/process5"/>
    <dgm:cxn modelId="{B82DAEAB-CC4D-4E1E-8B43-100EE3B4AB4F}" type="presParOf" srcId="{7FA2DEA3-A313-4593-B2DE-F15B93E4C625}" destId="{5837C243-D4B1-4D2B-8F43-363AB8D1250F}" srcOrd="0" destOrd="0" presId="urn:microsoft.com/office/officeart/2005/8/layout/process5"/>
    <dgm:cxn modelId="{410617C6-CC48-45CE-A06C-2A8EB3370BA5}" type="presParOf" srcId="{8F2AF18E-8374-4E43-B66F-51ABF5719A5B}" destId="{9C63F9FE-AC59-4C06-A5CD-9CD9509F194F}" srcOrd="4" destOrd="0" presId="urn:microsoft.com/office/officeart/2005/8/layout/process5"/>
    <dgm:cxn modelId="{71310F28-5F50-4FEB-A5A5-A34918A0E57D}" type="presParOf" srcId="{8F2AF18E-8374-4E43-B66F-51ABF5719A5B}" destId="{2DAD64B7-6A3D-470F-85C8-8F93E102DF0C}" srcOrd="5" destOrd="0" presId="urn:microsoft.com/office/officeart/2005/8/layout/process5"/>
    <dgm:cxn modelId="{38B3BCA2-88D9-46A5-89EE-C85922819478}" type="presParOf" srcId="{2DAD64B7-6A3D-470F-85C8-8F93E102DF0C}" destId="{0F4D520B-8BF5-4367-9BDB-21AD2AEED313}" srcOrd="0" destOrd="0" presId="urn:microsoft.com/office/officeart/2005/8/layout/process5"/>
    <dgm:cxn modelId="{C4907F3E-B08E-42EF-836A-5336854409E2}" type="presParOf" srcId="{8F2AF18E-8374-4E43-B66F-51ABF5719A5B}" destId="{093D3AA7-452A-44F7-B42D-D7343FACF778}" srcOrd="6" destOrd="0" presId="urn:microsoft.com/office/officeart/2005/8/layout/process5"/>
    <dgm:cxn modelId="{94FEBF18-9F83-4FBC-809A-C44B6F915D24}" type="presParOf" srcId="{8F2AF18E-8374-4E43-B66F-51ABF5719A5B}" destId="{5303669C-0CFB-45D8-9650-FF5D65883EBD}" srcOrd="7" destOrd="0" presId="urn:microsoft.com/office/officeart/2005/8/layout/process5"/>
    <dgm:cxn modelId="{DEDF3C18-5461-44EF-9320-1927C96AA284}" type="presParOf" srcId="{5303669C-0CFB-45D8-9650-FF5D65883EBD}" destId="{C4D653D3-DF09-4880-A5FD-5C83050B69C0}" srcOrd="0" destOrd="0" presId="urn:microsoft.com/office/officeart/2005/8/layout/process5"/>
    <dgm:cxn modelId="{AA38C8EB-58D4-4536-BE73-A54EC5009469}" type="presParOf" srcId="{8F2AF18E-8374-4E43-B66F-51ABF5719A5B}" destId="{381B4E2E-EC96-48E3-A14F-8C0ED57166CD}" srcOrd="8" destOrd="0" presId="urn:microsoft.com/office/officeart/2005/8/layout/process5"/>
    <dgm:cxn modelId="{521D0EF4-558D-4375-86AE-F2319B6BBF95}" type="presParOf" srcId="{8F2AF18E-8374-4E43-B66F-51ABF5719A5B}" destId="{47E75163-D3E6-4EEB-A2BC-A576D3476FED}" srcOrd="9" destOrd="0" presId="urn:microsoft.com/office/officeart/2005/8/layout/process5"/>
    <dgm:cxn modelId="{FDB9D3E1-FB1B-4FDF-9C2B-2E2D5CE9456D}" type="presParOf" srcId="{47E75163-D3E6-4EEB-A2BC-A576D3476FED}" destId="{9CEC005E-E339-48A3-A881-60D762377C21}" srcOrd="0" destOrd="0" presId="urn:microsoft.com/office/officeart/2005/8/layout/process5"/>
    <dgm:cxn modelId="{0E10EA25-F5AA-4132-87E2-4C2E647C260E}" type="presParOf" srcId="{8F2AF18E-8374-4E43-B66F-51ABF5719A5B}" destId="{8B9234DE-F1DA-4BEB-B15C-FE9DDCDE107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6592B7-6732-4759-8D77-B21A6EC8C3E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803BE3-3D45-4E93-99B6-5183CF4A38A6}">
      <dgm:prSet phldrT="[Text]"/>
      <dgm:spPr/>
      <dgm:t>
        <a:bodyPr/>
        <a:lstStyle/>
        <a:p>
          <a:pPr>
            <a:buNone/>
          </a:pPr>
          <a:r>
            <a:rPr lang="de-DE" spc="-25" dirty="0">
              <a:solidFill>
                <a:srgbClr val="FFFFFF"/>
              </a:solidFill>
              <a:latin typeface="Carlito"/>
            </a:rPr>
            <a:t>Request Web Page (</a:t>
          </a:r>
          <a:r>
            <a:rPr lang="de-DE" spc="-25" dirty="0" err="1">
              <a:solidFill>
                <a:srgbClr val="FFFFFF"/>
              </a:solidFill>
              <a:latin typeface="Carlito"/>
            </a:rPr>
            <a:t>requests.get</a:t>
          </a:r>
          <a:r>
            <a:rPr lang="de-DE" spc="-25" dirty="0">
              <a:solidFill>
                <a:srgbClr val="FFFFFF"/>
              </a:solidFill>
              <a:latin typeface="Carlito"/>
            </a:rPr>
            <a:t>)</a:t>
          </a:r>
          <a:endParaRPr lang="de-DE" dirty="0"/>
        </a:p>
      </dgm:t>
    </dgm:pt>
    <dgm:pt modelId="{AA053B0E-4B3A-406C-8B51-D6F28035C673}" type="parTrans" cxnId="{AD2FC51E-AA75-41F8-B231-541FED1E9C32}">
      <dgm:prSet/>
      <dgm:spPr/>
      <dgm:t>
        <a:bodyPr/>
        <a:lstStyle/>
        <a:p>
          <a:endParaRPr lang="de-DE"/>
        </a:p>
      </dgm:t>
    </dgm:pt>
    <dgm:pt modelId="{18F2B324-D0B0-4B67-A896-280E50396B7B}" type="sibTrans" cxnId="{AD2FC51E-AA75-41F8-B231-541FED1E9C32}">
      <dgm:prSet/>
      <dgm:spPr/>
      <dgm:t>
        <a:bodyPr/>
        <a:lstStyle/>
        <a:p>
          <a:endParaRPr lang="de-DE"/>
        </a:p>
      </dgm:t>
    </dgm:pt>
    <dgm:pt modelId="{14A9681D-528A-4D21-8A60-CBB1E5F3AA1C}">
      <dgm:prSet phldrT="[Text]"/>
      <dgm:spPr/>
      <dgm:t>
        <a:bodyPr/>
        <a:lstStyle/>
        <a:p>
          <a:pPr>
            <a:buNone/>
          </a:pPr>
          <a:r>
            <a:rPr lang="de-DE" dirty="0"/>
            <a:t>Parse HTML Content (</a:t>
          </a:r>
          <a:r>
            <a:rPr lang="de-DE" dirty="0" err="1"/>
            <a:t>BeautifulSoup</a:t>
          </a:r>
          <a:r>
            <a:rPr lang="de-DE" dirty="0"/>
            <a:t>)</a:t>
          </a:r>
        </a:p>
      </dgm:t>
    </dgm:pt>
    <dgm:pt modelId="{8452E535-A64F-4151-9A0B-AE5292379424}" type="parTrans" cxnId="{B119297F-2050-4070-A597-45BECB37E51A}">
      <dgm:prSet/>
      <dgm:spPr/>
      <dgm:t>
        <a:bodyPr/>
        <a:lstStyle/>
        <a:p>
          <a:endParaRPr lang="de-DE"/>
        </a:p>
      </dgm:t>
    </dgm:pt>
    <dgm:pt modelId="{E3DCB5BE-ACC0-4AEE-B9E8-5C085F54DBEE}" type="sibTrans" cxnId="{B119297F-2050-4070-A597-45BECB37E51A}">
      <dgm:prSet/>
      <dgm:spPr/>
      <dgm:t>
        <a:bodyPr/>
        <a:lstStyle/>
        <a:p>
          <a:endParaRPr lang="de-DE"/>
        </a:p>
      </dgm:t>
    </dgm:pt>
    <dgm:pt modelId="{E45DED15-61DB-4A27-8E83-543A5201AEA9}">
      <dgm:prSet phldrT="[Text]"/>
      <dgm:spPr/>
      <dgm:t>
        <a:bodyPr/>
        <a:lstStyle/>
        <a:p>
          <a:pPr>
            <a:buNone/>
          </a:pPr>
          <a:r>
            <a:rPr lang="de-DE" dirty="0"/>
            <a:t>Extract Launch Records (HTML </a:t>
          </a:r>
          <a:r>
            <a:rPr lang="de-DE" dirty="0" err="1"/>
            <a:t>table</a:t>
          </a:r>
          <a:r>
            <a:rPr lang="de-DE" dirty="0"/>
            <a:t>)</a:t>
          </a:r>
        </a:p>
      </dgm:t>
    </dgm:pt>
    <dgm:pt modelId="{BE3ADCED-EB65-44B9-9ED7-86AD2ACA4705}" type="parTrans" cxnId="{CC2E36BE-FD61-47F6-A733-C2D4DF792657}">
      <dgm:prSet/>
      <dgm:spPr/>
      <dgm:t>
        <a:bodyPr/>
        <a:lstStyle/>
        <a:p>
          <a:endParaRPr lang="de-DE"/>
        </a:p>
      </dgm:t>
    </dgm:pt>
    <dgm:pt modelId="{A81C2FBE-F92A-46B0-9113-A7068B9EE239}" type="sibTrans" cxnId="{CC2E36BE-FD61-47F6-A733-C2D4DF792657}">
      <dgm:prSet/>
      <dgm:spPr/>
      <dgm:t>
        <a:bodyPr/>
        <a:lstStyle/>
        <a:p>
          <a:endParaRPr lang="de-DE"/>
        </a:p>
      </dgm:t>
    </dgm:pt>
    <dgm:pt modelId="{4DC616EE-1669-41B7-91FD-F68C39023750}">
      <dgm:prSet phldrT="[Text]"/>
      <dgm:spPr/>
      <dgm:t>
        <a:bodyPr/>
        <a:lstStyle/>
        <a:p>
          <a:pPr>
            <a:buNone/>
          </a:pPr>
          <a:r>
            <a:rPr lang="de-DE" dirty="0" err="1"/>
            <a:t>Convert</a:t>
          </a:r>
          <a:r>
            <a:rPr lang="de-DE" dirty="0"/>
            <a:t> HTML Table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DataFrame</a:t>
          </a:r>
          <a:r>
            <a:rPr lang="de-DE" dirty="0"/>
            <a:t> (</a:t>
          </a:r>
          <a:r>
            <a:rPr lang="de-DE" dirty="0" err="1"/>
            <a:t>pandas.DataFrame</a:t>
          </a:r>
          <a:r>
            <a:rPr lang="de-DE" dirty="0"/>
            <a:t>)</a:t>
          </a:r>
        </a:p>
      </dgm:t>
    </dgm:pt>
    <dgm:pt modelId="{934FC665-5C44-46F7-9633-15ABA17D4548}" type="parTrans" cxnId="{F044947C-4FA0-4706-A345-FD4E5053E99B}">
      <dgm:prSet/>
      <dgm:spPr/>
      <dgm:t>
        <a:bodyPr/>
        <a:lstStyle/>
        <a:p>
          <a:endParaRPr lang="de-DE"/>
        </a:p>
      </dgm:t>
    </dgm:pt>
    <dgm:pt modelId="{122C2AEC-2BE9-4100-BFD4-6BA6D079F8EE}" type="sibTrans" cxnId="{F044947C-4FA0-4706-A345-FD4E5053E99B}">
      <dgm:prSet/>
      <dgm:spPr/>
      <dgm:t>
        <a:bodyPr/>
        <a:lstStyle/>
        <a:p>
          <a:endParaRPr lang="de-DE"/>
        </a:p>
      </dgm:t>
    </dgm:pt>
    <dgm:pt modelId="{F372BEF6-10C8-408B-8807-29F794F48F8B}">
      <dgm:prSet phldrT="[Text]"/>
      <dgm:spPr/>
      <dgm:t>
        <a:bodyPr/>
        <a:lstStyle/>
        <a:p>
          <a:pPr>
            <a:buNone/>
          </a:pPr>
          <a:r>
            <a:rPr lang="de-DE" dirty="0"/>
            <a:t>Clean and Format Data (</a:t>
          </a:r>
          <a:r>
            <a:rPr lang="de-DE" dirty="0" err="1"/>
            <a:t>drop</a:t>
          </a:r>
          <a:r>
            <a:rPr lang="de-DE" dirty="0"/>
            <a:t> </a:t>
          </a:r>
          <a:r>
            <a:rPr lang="de-DE" dirty="0" err="1"/>
            <a:t>nulls</a:t>
          </a:r>
          <a:r>
            <a:rPr lang="de-DE" dirty="0"/>
            <a:t>, </a:t>
          </a:r>
          <a:r>
            <a:rPr lang="de-DE" dirty="0" err="1"/>
            <a:t>standardize</a:t>
          </a:r>
          <a:r>
            <a:rPr lang="de-DE" dirty="0"/>
            <a:t> </a:t>
          </a:r>
          <a:r>
            <a:rPr lang="de-DE" dirty="0" err="1"/>
            <a:t>columns</a:t>
          </a:r>
          <a:r>
            <a:rPr lang="de-DE" dirty="0"/>
            <a:t>)</a:t>
          </a:r>
        </a:p>
      </dgm:t>
    </dgm:pt>
    <dgm:pt modelId="{1C3BFA8A-566C-4BFE-B304-3CFF3DBEDCFB}" type="parTrans" cxnId="{EB4105B2-C39D-496E-8C66-FDC287539157}">
      <dgm:prSet/>
      <dgm:spPr/>
      <dgm:t>
        <a:bodyPr/>
        <a:lstStyle/>
        <a:p>
          <a:endParaRPr lang="de-DE"/>
        </a:p>
      </dgm:t>
    </dgm:pt>
    <dgm:pt modelId="{ED7597F8-DB6E-4EDD-8482-E948F9FB0FDE}" type="sibTrans" cxnId="{EB4105B2-C39D-496E-8C66-FDC287539157}">
      <dgm:prSet/>
      <dgm:spPr/>
      <dgm:t>
        <a:bodyPr/>
        <a:lstStyle/>
        <a:p>
          <a:endParaRPr lang="de-DE"/>
        </a:p>
      </dgm:t>
    </dgm:pt>
    <dgm:pt modelId="{8F2AF18E-8374-4E43-B66F-51ABF5719A5B}" type="pres">
      <dgm:prSet presAssocID="{816592B7-6732-4759-8D77-B21A6EC8C3EC}" presName="diagram" presStyleCnt="0">
        <dgm:presLayoutVars>
          <dgm:dir/>
          <dgm:resizeHandles val="exact"/>
        </dgm:presLayoutVars>
      </dgm:prSet>
      <dgm:spPr/>
    </dgm:pt>
    <dgm:pt modelId="{4408C794-AB41-4C7C-96E4-29740E39216C}" type="pres">
      <dgm:prSet presAssocID="{D2803BE3-3D45-4E93-99B6-5183CF4A38A6}" presName="node" presStyleLbl="node1" presStyleIdx="0" presStyleCnt="5">
        <dgm:presLayoutVars>
          <dgm:bulletEnabled val="1"/>
        </dgm:presLayoutVars>
      </dgm:prSet>
      <dgm:spPr/>
    </dgm:pt>
    <dgm:pt modelId="{E3E246A1-BECC-4430-8572-68B520863FAD}" type="pres">
      <dgm:prSet presAssocID="{18F2B324-D0B0-4B67-A896-280E50396B7B}" presName="sibTrans" presStyleLbl="sibTrans2D1" presStyleIdx="0" presStyleCnt="4"/>
      <dgm:spPr/>
    </dgm:pt>
    <dgm:pt modelId="{34B8FC74-EA3F-4BCC-8028-E5FDF645A31F}" type="pres">
      <dgm:prSet presAssocID="{18F2B324-D0B0-4B67-A896-280E50396B7B}" presName="connectorText" presStyleLbl="sibTrans2D1" presStyleIdx="0" presStyleCnt="4"/>
      <dgm:spPr/>
    </dgm:pt>
    <dgm:pt modelId="{B230DDBE-2535-425A-AB1D-96F34F5897A5}" type="pres">
      <dgm:prSet presAssocID="{14A9681D-528A-4D21-8A60-CBB1E5F3AA1C}" presName="node" presStyleLbl="node1" presStyleIdx="1" presStyleCnt="5">
        <dgm:presLayoutVars>
          <dgm:bulletEnabled val="1"/>
        </dgm:presLayoutVars>
      </dgm:prSet>
      <dgm:spPr/>
    </dgm:pt>
    <dgm:pt modelId="{FC57CE24-4F88-4F72-858F-CC780BD4B9B1}" type="pres">
      <dgm:prSet presAssocID="{E3DCB5BE-ACC0-4AEE-B9E8-5C085F54DBEE}" presName="sibTrans" presStyleLbl="sibTrans2D1" presStyleIdx="1" presStyleCnt="4"/>
      <dgm:spPr/>
    </dgm:pt>
    <dgm:pt modelId="{0AAF4F80-81D1-4D34-A131-4ACC32BB28C0}" type="pres">
      <dgm:prSet presAssocID="{E3DCB5BE-ACC0-4AEE-B9E8-5C085F54DBEE}" presName="connectorText" presStyleLbl="sibTrans2D1" presStyleIdx="1" presStyleCnt="4"/>
      <dgm:spPr/>
    </dgm:pt>
    <dgm:pt modelId="{EFD990F7-A906-46F6-8DAD-191292A27945}" type="pres">
      <dgm:prSet presAssocID="{E45DED15-61DB-4A27-8E83-543A5201AEA9}" presName="node" presStyleLbl="node1" presStyleIdx="2" presStyleCnt="5">
        <dgm:presLayoutVars>
          <dgm:bulletEnabled val="1"/>
        </dgm:presLayoutVars>
      </dgm:prSet>
      <dgm:spPr/>
    </dgm:pt>
    <dgm:pt modelId="{15680CD3-D719-4AEC-BF94-1CF5667EB6CA}" type="pres">
      <dgm:prSet presAssocID="{A81C2FBE-F92A-46B0-9113-A7068B9EE239}" presName="sibTrans" presStyleLbl="sibTrans2D1" presStyleIdx="2" presStyleCnt="4"/>
      <dgm:spPr/>
    </dgm:pt>
    <dgm:pt modelId="{A277E453-7C2D-4876-BE0D-98FBE0F025AD}" type="pres">
      <dgm:prSet presAssocID="{A81C2FBE-F92A-46B0-9113-A7068B9EE239}" presName="connectorText" presStyleLbl="sibTrans2D1" presStyleIdx="2" presStyleCnt="4"/>
      <dgm:spPr/>
    </dgm:pt>
    <dgm:pt modelId="{AE60F4EA-77F0-4BFC-8C06-6BFE3194B6C6}" type="pres">
      <dgm:prSet presAssocID="{4DC616EE-1669-41B7-91FD-F68C39023750}" presName="node" presStyleLbl="node1" presStyleIdx="3" presStyleCnt="5">
        <dgm:presLayoutVars>
          <dgm:bulletEnabled val="1"/>
        </dgm:presLayoutVars>
      </dgm:prSet>
      <dgm:spPr/>
    </dgm:pt>
    <dgm:pt modelId="{CDF1FC82-51DC-4CE8-8CF5-0A999AC54122}" type="pres">
      <dgm:prSet presAssocID="{122C2AEC-2BE9-4100-BFD4-6BA6D079F8EE}" presName="sibTrans" presStyleLbl="sibTrans2D1" presStyleIdx="3" presStyleCnt="4"/>
      <dgm:spPr/>
    </dgm:pt>
    <dgm:pt modelId="{31E1C593-F431-4673-A642-5FE4AECBB583}" type="pres">
      <dgm:prSet presAssocID="{122C2AEC-2BE9-4100-BFD4-6BA6D079F8EE}" presName="connectorText" presStyleLbl="sibTrans2D1" presStyleIdx="3" presStyleCnt="4"/>
      <dgm:spPr/>
    </dgm:pt>
    <dgm:pt modelId="{CF2682BF-3754-4B8A-A2B1-74C8FF552CC9}" type="pres">
      <dgm:prSet presAssocID="{F372BEF6-10C8-408B-8807-29F794F48F8B}" presName="node" presStyleLbl="node1" presStyleIdx="4" presStyleCnt="5">
        <dgm:presLayoutVars>
          <dgm:bulletEnabled val="1"/>
        </dgm:presLayoutVars>
      </dgm:prSet>
      <dgm:spPr/>
    </dgm:pt>
  </dgm:ptLst>
  <dgm:cxnLst>
    <dgm:cxn modelId="{AD2FC51E-AA75-41F8-B231-541FED1E9C32}" srcId="{816592B7-6732-4759-8D77-B21A6EC8C3EC}" destId="{D2803BE3-3D45-4E93-99B6-5183CF4A38A6}" srcOrd="0" destOrd="0" parTransId="{AA053B0E-4B3A-406C-8B51-D6F28035C673}" sibTransId="{18F2B324-D0B0-4B67-A896-280E50396B7B}"/>
    <dgm:cxn modelId="{ABF4CD3E-459A-4E8C-AE57-3BFC4A37B951}" type="presOf" srcId="{A81C2FBE-F92A-46B0-9113-A7068B9EE239}" destId="{A277E453-7C2D-4876-BE0D-98FBE0F025AD}" srcOrd="1" destOrd="0" presId="urn:microsoft.com/office/officeart/2005/8/layout/process5"/>
    <dgm:cxn modelId="{BA29A369-9C8D-4539-BB04-DB7172E21AD6}" type="presOf" srcId="{14A9681D-528A-4D21-8A60-CBB1E5F3AA1C}" destId="{B230DDBE-2535-425A-AB1D-96F34F5897A5}" srcOrd="0" destOrd="0" presId="urn:microsoft.com/office/officeart/2005/8/layout/process5"/>
    <dgm:cxn modelId="{20B1BA6A-3D95-4B63-9F20-4B4FEC423E85}" type="presOf" srcId="{E3DCB5BE-ACC0-4AEE-B9E8-5C085F54DBEE}" destId="{FC57CE24-4F88-4F72-858F-CC780BD4B9B1}" srcOrd="0" destOrd="0" presId="urn:microsoft.com/office/officeart/2005/8/layout/process5"/>
    <dgm:cxn modelId="{402B0770-B9A2-4CB3-97B5-76DE1BB273B3}" type="presOf" srcId="{122C2AEC-2BE9-4100-BFD4-6BA6D079F8EE}" destId="{CDF1FC82-51DC-4CE8-8CF5-0A999AC54122}" srcOrd="0" destOrd="0" presId="urn:microsoft.com/office/officeart/2005/8/layout/process5"/>
    <dgm:cxn modelId="{9D8E6D52-149B-47DD-8963-810C998CFE3C}" type="presOf" srcId="{E3DCB5BE-ACC0-4AEE-B9E8-5C085F54DBEE}" destId="{0AAF4F80-81D1-4D34-A131-4ACC32BB28C0}" srcOrd="1" destOrd="0" presId="urn:microsoft.com/office/officeart/2005/8/layout/process5"/>
    <dgm:cxn modelId="{53CF2858-BFB8-4EB0-9C70-6DE1022095FC}" type="presOf" srcId="{18F2B324-D0B0-4B67-A896-280E50396B7B}" destId="{34B8FC74-EA3F-4BCC-8028-E5FDF645A31F}" srcOrd="1" destOrd="0" presId="urn:microsoft.com/office/officeart/2005/8/layout/process5"/>
    <dgm:cxn modelId="{726CB058-64C1-4BCF-A832-94BD46BC25CF}" type="presOf" srcId="{816592B7-6732-4759-8D77-B21A6EC8C3EC}" destId="{8F2AF18E-8374-4E43-B66F-51ABF5719A5B}" srcOrd="0" destOrd="0" presId="urn:microsoft.com/office/officeart/2005/8/layout/process5"/>
    <dgm:cxn modelId="{64570E7C-5486-48BB-B849-834E63F06E5E}" type="presOf" srcId="{122C2AEC-2BE9-4100-BFD4-6BA6D079F8EE}" destId="{31E1C593-F431-4673-A642-5FE4AECBB583}" srcOrd="1" destOrd="0" presId="urn:microsoft.com/office/officeart/2005/8/layout/process5"/>
    <dgm:cxn modelId="{F044947C-4FA0-4706-A345-FD4E5053E99B}" srcId="{816592B7-6732-4759-8D77-B21A6EC8C3EC}" destId="{4DC616EE-1669-41B7-91FD-F68C39023750}" srcOrd="3" destOrd="0" parTransId="{934FC665-5C44-46F7-9633-15ABA17D4548}" sibTransId="{122C2AEC-2BE9-4100-BFD4-6BA6D079F8EE}"/>
    <dgm:cxn modelId="{B119297F-2050-4070-A597-45BECB37E51A}" srcId="{816592B7-6732-4759-8D77-B21A6EC8C3EC}" destId="{14A9681D-528A-4D21-8A60-CBB1E5F3AA1C}" srcOrd="1" destOrd="0" parTransId="{8452E535-A64F-4151-9A0B-AE5292379424}" sibTransId="{E3DCB5BE-ACC0-4AEE-B9E8-5C085F54DBEE}"/>
    <dgm:cxn modelId="{0985CB95-E99A-4B72-ABAF-AE8707164BFF}" type="presOf" srcId="{F372BEF6-10C8-408B-8807-29F794F48F8B}" destId="{CF2682BF-3754-4B8A-A2B1-74C8FF552CC9}" srcOrd="0" destOrd="0" presId="urn:microsoft.com/office/officeart/2005/8/layout/process5"/>
    <dgm:cxn modelId="{EB4105B2-C39D-496E-8C66-FDC287539157}" srcId="{816592B7-6732-4759-8D77-B21A6EC8C3EC}" destId="{F372BEF6-10C8-408B-8807-29F794F48F8B}" srcOrd="4" destOrd="0" parTransId="{1C3BFA8A-566C-4BFE-B304-3CFF3DBEDCFB}" sibTransId="{ED7597F8-DB6E-4EDD-8482-E948F9FB0FDE}"/>
    <dgm:cxn modelId="{CC2E36BE-FD61-47F6-A733-C2D4DF792657}" srcId="{816592B7-6732-4759-8D77-B21A6EC8C3EC}" destId="{E45DED15-61DB-4A27-8E83-543A5201AEA9}" srcOrd="2" destOrd="0" parTransId="{BE3ADCED-EB65-44B9-9ED7-86AD2ACA4705}" sibTransId="{A81C2FBE-F92A-46B0-9113-A7068B9EE239}"/>
    <dgm:cxn modelId="{DE5D22CD-4240-4517-88B7-6D1180671173}" type="presOf" srcId="{D2803BE3-3D45-4E93-99B6-5183CF4A38A6}" destId="{4408C794-AB41-4C7C-96E4-29740E39216C}" srcOrd="0" destOrd="0" presId="urn:microsoft.com/office/officeart/2005/8/layout/process5"/>
    <dgm:cxn modelId="{8C5A97DE-8D98-441C-AC8A-2C5D5D996C86}" type="presOf" srcId="{4DC616EE-1669-41B7-91FD-F68C39023750}" destId="{AE60F4EA-77F0-4BFC-8C06-6BFE3194B6C6}" srcOrd="0" destOrd="0" presId="urn:microsoft.com/office/officeart/2005/8/layout/process5"/>
    <dgm:cxn modelId="{906C29EA-1DC5-4D75-A6F8-A10702F115C4}" type="presOf" srcId="{E45DED15-61DB-4A27-8E83-543A5201AEA9}" destId="{EFD990F7-A906-46F6-8DAD-191292A27945}" srcOrd="0" destOrd="0" presId="urn:microsoft.com/office/officeart/2005/8/layout/process5"/>
    <dgm:cxn modelId="{F5D6A3ED-CF04-4497-90F1-7B6763A43EFB}" type="presOf" srcId="{18F2B324-D0B0-4B67-A896-280E50396B7B}" destId="{E3E246A1-BECC-4430-8572-68B520863FAD}" srcOrd="0" destOrd="0" presId="urn:microsoft.com/office/officeart/2005/8/layout/process5"/>
    <dgm:cxn modelId="{F2F5E2EE-27AD-40D6-8FBC-7CF11FE52ECC}" type="presOf" srcId="{A81C2FBE-F92A-46B0-9113-A7068B9EE239}" destId="{15680CD3-D719-4AEC-BF94-1CF5667EB6CA}" srcOrd="0" destOrd="0" presId="urn:microsoft.com/office/officeart/2005/8/layout/process5"/>
    <dgm:cxn modelId="{D54ABF85-87A6-4DCB-9573-FC90104CD9F4}" type="presParOf" srcId="{8F2AF18E-8374-4E43-B66F-51ABF5719A5B}" destId="{4408C794-AB41-4C7C-96E4-29740E39216C}" srcOrd="0" destOrd="0" presId="urn:microsoft.com/office/officeart/2005/8/layout/process5"/>
    <dgm:cxn modelId="{11FFF8BD-E3E9-4C4E-8E25-8E8A8787CC96}" type="presParOf" srcId="{8F2AF18E-8374-4E43-B66F-51ABF5719A5B}" destId="{E3E246A1-BECC-4430-8572-68B520863FAD}" srcOrd="1" destOrd="0" presId="urn:microsoft.com/office/officeart/2005/8/layout/process5"/>
    <dgm:cxn modelId="{CC878663-5A21-4FE3-84F0-51F9443E9270}" type="presParOf" srcId="{E3E246A1-BECC-4430-8572-68B520863FAD}" destId="{34B8FC74-EA3F-4BCC-8028-E5FDF645A31F}" srcOrd="0" destOrd="0" presId="urn:microsoft.com/office/officeart/2005/8/layout/process5"/>
    <dgm:cxn modelId="{48B6840A-C47E-43FD-9FD9-BA8EA412EB47}" type="presParOf" srcId="{8F2AF18E-8374-4E43-B66F-51ABF5719A5B}" destId="{B230DDBE-2535-425A-AB1D-96F34F5897A5}" srcOrd="2" destOrd="0" presId="urn:microsoft.com/office/officeart/2005/8/layout/process5"/>
    <dgm:cxn modelId="{914085CE-4D4B-4173-9926-57A4C0147926}" type="presParOf" srcId="{8F2AF18E-8374-4E43-B66F-51ABF5719A5B}" destId="{FC57CE24-4F88-4F72-858F-CC780BD4B9B1}" srcOrd="3" destOrd="0" presId="urn:microsoft.com/office/officeart/2005/8/layout/process5"/>
    <dgm:cxn modelId="{B294A2E3-84F6-45D4-91EA-1E1CC9710A4E}" type="presParOf" srcId="{FC57CE24-4F88-4F72-858F-CC780BD4B9B1}" destId="{0AAF4F80-81D1-4D34-A131-4ACC32BB28C0}" srcOrd="0" destOrd="0" presId="urn:microsoft.com/office/officeart/2005/8/layout/process5"/>
    <dgm:cxn modelId="{1AF5C917-0CA7-460D-8264-8059E8038EF3}" type="presParOf" srcId="{8F2AF18E-8374-4E43-B66F-51ABF5719A5B}" destId="{EFD990F7-A906-46F6-8DAD-191292A27945}" srcOrd="4" destOrd="0" presId="urn:microsoft.com/office/officeart/2005/8/layout/process5"/>
    <dgm:cxn modelId="{F5F65438-FF2D-40CE-B4B6-CD5284FD9CC1}" type="presParOf" srcId="{8F2AF18E-8374-4E43-B66F-51ABF5719A5B}" destId="{15680CD3-D719-4AEC-BF94-1CF5667EB6CA}" srcOrd="5" destOrd="0" presId="urn:microsoft.com/office/officeart/2005/8/layout/process5"/>
    <dgm:cxn modelId="{C9B9D23D-49DC-4F06-A61C-EA32FB957250}" type="presParOf" srcId="{15680CD3-D719-4AEC-BF94-1CF5667EB6CA}" destId="{A277E453-7C2D-4876-BE0D-98FBE0F025AD}" srcOrd="0" destOrd="0" presId="urn:microsoft.com/office/officeart/2005/8/layout/process5"/>
    <dgm:cxn modelId="{4ACE756B-D5BC-4965-B388-D36C8001789D}" type="presParOf" srcId="{8F2AF18E-8374-4E43-B66F-51ABF5719A5B}" destId="{AE60F4EA-77F0-4BFC-8C06-6BFE3194B6C6}" srcOrd="6" destOrd="0" presId="urn:microsoft.com/office/officeart/2005/8/layout/process5"/>
    <dgm:cxn modelId="{230CF063-5436-42D1-83EE-A27A26E5AA32}" type="presParOf" srcId="{8F2AF18E-8374-4E43-B66F-51ABF5719A5B}" destId="{CDF1FC82-51DC-4CE8-8CF5-0A999AC54122}" srcOrd="7" destOrd="0" presId="urn:microsoft.com/office/officeart/2005/8/layout/process5"/>
    <dgm:cxn modelId="{E0BA3385-FFDC-4421-845C-321578AED036}" type="presParOf" srcId="{CDF1FC82-51DC-4CE8-8CF5-0A999AC54122}" destId="{31E1C593-F431-4673-A642-5FE4AECBB583}" srcOrd="0" destOrd="0" presId="urn:microsoft.com/office/officeart/2005/8/layout/process5"/>
    <dgm:cxn modelId="{C3990913-97EC-4EEA-BF5E-9623232DAAAD}" type="presParOf" srcId="{8F2AF18E-8374-4E43-B66F-51ABF5719A5B}" destId="{CF2682BF-3754-4B8A-A2B1-74C8FF552CC9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D0691E-48DC-48CD-99ED-2136AF0CD18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A10040F-F479-44C0-9950-07EE529E53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Data Preprocessing</a:t>
          </a:r>
          <a:endParaRPr lang="de-DE" dirty="0"/>
        </a:p>
      </dgm:t>
    </dgm:pt>
    <dgm:pt modelId="{379B1F10-1441-41CD-8C35-02BC3EE8EEFB}" type="parTrans" cxnId="{E2D22C2C-B616-4414-9664-B4ADAEDA55F6}">
      <dgm:prSet/>
      <dgm:spPr/>
      <dgm:t>
        <a:bodyPr/>
        <a:lstStyle/>
        <a:p>
          <a:endParaRPr lang="de-DE"/>
        </a:p>
      </dgm:t>
    </dgm:pt>
    <dgm:pt modelId="{52F5F81B-4A4B-4D33-BCB9-822BC37CEC23}" type="sibTrans" cxnId="{E2D22C2C-B616-4414-9664-B4ADAEDA55F6}">
      <dgm:prSet/>
      <dgm:spPr/>
      <dgm:t>
        <a:bodyPr/>
        <a:lstStyle/>
        <a:p>
          <a:endParaRPr lang="de-DE"/>
        </a:p>
      </dgm:t>
    </dgm:pt>
    <dgm:pt modelId="{66771997-AFFD-43B5-8152-33C2C2D44D71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Model Selection</a:t>
          </a:r>
          <a:endParaRPr lang="de-DE"/>
        </a:p>
      </dgm:t>
    </dgm:pt>
    <dgm:pt modelId="{6C267E20-4B9C-41A5-A6CD-49F74263574B}" type="parTrans" cxnId="{B9EE68F4-048D-4F85-A5E0-AE2E3AFCCC3E}">
      <dgm:prSet/>
      <dgm:spPr/>
      <dgm:t>
        <a:bodyPr/>
        <a:lstStyle/>
        <a:p>
          <a:endParaRPr lang="de-DE"/>
        </a:p>
      </dgm:t>
    </dgm:pt>
    <dgm:pt modelId="{701F478A-865C-4687-BAF9-090407EDF85B}" type="sibTrans" cxnId="{B9EE68F4-048D-4F85-A5E0-AE2E3AFCCC3E}">
      <dgm:prSet/>
      <dgm:spPr/>
      <dgm:t>
        <a:bodyPr/>
        <a:lstStyle/>
        <a:p>
          <a:endParaRPr lang="de-DE"/>
        </a:p>
      </dgm:t>
    </dgm:pt>
    <dgm:pt modelId="{5154DCFC-0D96-4C86-92BF-E37F08BF4F79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Hyperparameter Tuning</a:t>
          </a:r>
          <a:endParaRPr lang="de-DE"/>
        </a:p>
      </dgm:t>
    </dgm:pt>
    <dgm:pt modelId="{4931B803-2098-47D2-BFD5-594D90432CDD}" type="parTrans" cxnId="{F4569D3B-29F5-4884-BB30-53AD61B6E0F6}">
      <dgm:prSet/>
      <dgm:spPr/>
      <dgm:t>
        <a:bodyPr/>
        <a:lstStyle/>
        <a:p>
          <a:endParaRPr lang="de-DE"/>
        </a:p>
      </dgm:t>
    </dgm:pt>
    <dgm:pt modelId="{68DB0882-0ECA-4332-826E-940E2886A742}" type="sibTrans" cxnId="{F4569D3B-29F5-4884-BB30-53AD61B6E0F6}">
      <dgm:prSet/>
      <dgm:spPr/>
      <dgm:t>
        <a:bodyPr/>
        <a:lstStyle/>
        <a:p>
          <a:endParaRPr lang="de-DE"/>
        </a:p>
      </dgm:t>
    </dgm:pt>
    <dgm:pt modelId="{8F514EDE-E791-4529-B9B3-F5CEF9A35DD5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Model Evaluation</a:t>
          </a:r>
          <a:endParaRPr lang="de-DE"/>
        </a:p>
      </dgm:t>
    </dgm:pt>
    <dgm:pt modelId="{0AF0DB3B-42E8-42FE-A3F1-D31FEB3CB317}" type="parTrans" cxnId="{F3C06A6A-6BAD-4178-B879-9FFFBC0D4D27}">
      <dgm:prSet/>
      <dgm:spPr/>
      <dgm:t>
        <a:bodyPr/>
        <a:lstStyle/>
        <a:p>
          <a:endParaRPr lang="de-DE"/>
        </a:p>
      </dgm:t>
    </dgm:pt>
    <dgm:pt modelId="{FCCAD677-54E3-423D-88E0-187E5880BF1C}" type="sibTrans" cxnId="{F3C06A6A-6BAD-4178-B879-9FFFBC0D4D27}">
      <dgm:prSet/>
      <dgm:spPr/>
      <dgm:t>
        <a:bodyPr/>
        <a:lstStyle/>
        <a:p>
          <a:endParaRPr lang="de-DE"/>
        </a:p>
      </dgm:t>
    </dgm:pt>
    <dgm:pt modelId="{099B5ACC-50D5-4B90-8AF8-274A6DF56D3A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Improvement Iterations</a:t>
          </a:r>
          <a:endParaRPr lang="de-DE"/>
        </a:p>
      </dgm:t>
    </dgm:pt>
    <dgm:pt modelId="{9F2DE762-6219-4AE1-B586-A460E268CC18}" type="parTrans" cxnId="{BD4816F2-669F-4241-83B7-09081A2C23AC}">
      <dgm:prSet/>
      <dgm:spPr/>
      <dgm:t>
        <a:bodyPr/>
        <a:lstStyle/>
        <a:p>
          <a:endParaRPr lang="de-DE"/>
        </a:p>
      </dgm:t>
    </dgm:pt>
    <dgm:pt modelId="{7458A8E2-ABBE-4561-AC82-C0AD49CBE6DA}" type="sibTrans" cxnId="{BD4816F2-669F-4241-83B7-09081A2C23AC}">
      <dgm:prSet/>
      <dgm:spPr/>
      <dgm:t>
        <a:bodyPr/>
        <a:lstStyle/>
        <a:p>
          <a:endParaRPr lang="de-DE"/>
        </a:p>
      </dgm:t>
    </dgm:pt>
    <dgm:pt modelId="{5B62CEBF-AA9C-48DE-A05B-6EF141252AAD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b="1"/>
            <a:t>Best Performing Model</a:t>
          </a:r>
          <a:endParaRPr lang="de-DE"/>
        </a:p>
      </dgm:t>
    </dgm:pt>
    <dgm:pt modelId="{58F3AE67-73C5-47AD-8952-6808921B7415}" type="parTrans" cxnId="{4D19B9C9-68A8-4E44-BCEF-5A96D3BEB59A}">
      <dgm:prSet/>
      <dgm:spPr/>
      <dgm:t>
        <a:bodyPr/>
        <a:lstStyle/>
        <a:p>
          <a:endParaRPr lang="de-DE"/>
        </a:p>
      </dgm:t>
    </dgm:pt>
    <dgm:pt modelId="{D9DF179C-D970-45C8-95CF-A796B5128A90}" type="sibTrans" cxnId="{4D19B9C9-68A8-4E44-BCEF-5A96D3BEB59A}">
      <dgm:prSet/>
      <dgm:spPr/>
      <dgm:t>
        <a:bodyPr/>
        <a:lstStyle/>
        <a:p>
          <a:endParaRPr lang="de-DE"/>
        </a:p>
      </dgm:t>
    </dgm:pt>
    <dgm:pt modelId="{53162B4D-CD45-4D49-8068-9D29C38BC101}" type="pres">
      <dgm:prSet presAssocID="{0BD0691E-48DC-48CD-99ED-2136AF0CD184}" presName="diagram" presStyleCnt="0">
        <dgm:presLayoutVars>
          <dgm:dir/>
          <dgm:resizeHandles val="exact"/>
        </dgm:presLayoutVars>
      </dgm:prSet>
      <dgm:spPr/>
    </dgm:pt>
    <dgm:pt modelId="{1392DFFD-325C-406A-A4D5-6367D3193136}" type="pres">
      <dgm:prSet presAssocID="{2A10040F-F479-44C0-9950-07EE529E5312}" presName="node" presStyleLbl="node1" presStyleIdx="0" presStyleCnt="6">
        <dgm:presLayoutVars>
          <dgm:bulletEnabled val="1"/>
        </dgm:presLayoutVars>
      </dgm:prSet>
      <dgm:spPr/>
    </dgm:pt>
    <dgm:pt modelId="{903AFF5C-095B-411E-83E9-7A10E2AC8A07}" type="pres">
      <dgm:prSet presAssocID="{52F5F81B-4A4B-4D33-BCB9-822BC37CEC23}" presName="sibTrans" presStyleLbl="sibTrans2D1" presStyleIdx="0" presStyleCnt="5"/>
      <dgm:spPr/>
    </dgm:pt>
    <dgm:pt modelId="{92EA40CA-AF5E-4752-845E-BF31A12DE619}" type="pres">
      <dgm:prSet presAssocID="{52F5F81B-4A4B-4D33-BCB9-822BC37CEC23}" presName="connectorText" presStyleLbl="sibTrans2D1" presStyleIdx="0" presStyleCnt="5"/>
      <dgm:spPr/>
    </dgm:pt>
    <dgm:pt modelId="{930086CF-3EA0-46EA-89AD-75909B2ECBD5}" type="pres">
      <dgm:prSet presAssocID="{66771997-AFFD-43B5-8152-33C2C2D44D71}" presName="node" presStyleLbl="node1" presStyleIdx="1" presStyleCnt="6">
        <dgm:presLayoutVars>
          <dgm:bulletEnabled val="1"/>
        </dgm:presLayoutVars>
      </dgm:prSet>
      <dgm:spPr/>
    </dgm:pt>
    <dgm:pt modelId="{C42568EE-760B-4BBB-84FA-5CD14C387BC3}" type="pres">
      <dgm:prSet presAssocID="{701F478A-865C-4687-BAF9-090407EDF85B}" presName="sibTrans" presStyleLbl="sibTrans2D1" presStyleIdx="1" presStyleCnt="5"/>
      <dgm:spPr/>
    </dgm:pt>
    <dgm:pt modelId="{D27E0E83-9CFE-4FB8-B91F-46F8B91C7CBF}" type="pres">
      <dgm:prSet presAssocID="{701F478A-865C-4687-BAF9-090407EDF85B}" presName="connectorText" presStyleLbl="sibTrans2D1" presStyleIdx="1" presStyleCnt="5"/>
      <dgm:spPr/>
    </dgm:pt>
    <dgm:pt modelId="{CFB79903-D5A2-4470-9D34-51196F3940B4}" type="pres">
      <dgm:prSet presAssocID="{5154DCFC-0D96-4C86-92BF-E37F08BF4F79}" presName="node" presStyleLbl="node1" presStyleIdx="2" presStyleCnt="6">
        <dgm:presLayoutVars>
          <dgm:bulletEnabled val="1"/>
        </dgm:presLayoutVars>
      </dgm:prSet>
      <dgm:spPr/>
    </dgm:pt>
    <dgm:pt modelId="{614194E9-50DC-4917-92FA-3A0EF01F0980}" type="pres">
      <dgm:prSet presAssocID="{68DB0882-0ECA-4332-826E-940E2886A742}" presName="sibTrans" presStyleLbl="sibTrans2D1" presStyleIdx="2" presStyleCnt="5"/>
      <dgm:spPr/>
    </dgm:pt>
    <dgm:pt modelId="{1AC1FE18-D390-41A9-8504-1B206A667ED3}" type="pres">
      <dgm:prSet presAssocID="{68DB0882-0ECA-4332-826E-940E2886A742}" presName="connectorText" presStyleLbl="sibTrans2D1" presStyleIdx="2" presStyleCnt="5"/>
      <dgm:spPr/>
    </dgm:pt>
    <dgm:pt modelId="{63EECF79-F3A3-43DC-BED1-5354FF687C3F}" type="pres">
      <dgm:prSet presAssocID="{8F514EDE-E791-4529-B9B3-F5CEF9A35DD5}" presName="node" presStyleLbl="node1" presStyleIdx="3" presStyleCnt="6">
        <dgm:presLayoutVars>
          <dgm:bulletEnabled val="1"/>
        </dgm:presLayoutVars>
      </dgm:prSet>
      <dgm:spPr/>
    </dgm:pt>
    <dgm:pt modelId="{CCD054EF-B819-49B8-83E8-25D81DA6348D}" type="pres">
      <dgm:prSet presAssocID="{FCCAD677-54E3-423D-88E0-187E5880BF1C}" presName="sibTrans" presStyleLbl="sibTrans2D1" presStyleIdx="3" presStyleCnt="5"/>
      <dgm:spPr/>
    </dgm:pt>
    <dgm:pt modelId="{9DE6767A-421F-4FD8-A62B-0BE368485BDA}" type="pres">
      <dgm:prSet presAssocID="{FCCAD677-54E3-423D-88E0-187E5880BF1C}" presName="connectorText" presStyleLbl="sibTrans2D1" presStyleIdx="3" presStyleCnt="5"/>
      <dgm:spPr/>
    </dgm:pt>
    <dgm:pt modelId="{4BB73847-410D-45C9-A037-34F946B167D2}" type="pres">
      <dgm:prSet presAssocID="{099B5ACC-50D5-4B90-8AF8-274A6DF56D3A}" presName="node" presStyleLbl="node1" presStyleIdx="4" presStyleCnt="6">
        <dgm:presLayoutVars>
          <dgm:bulletEnabled val="1"/>
        </dgm:presLayoutVars>
      </dgm:prSet>
      <dgm:spPr/>
    </dgm:pt>
    <dgm:pt modelId="{6613A539-FE36-44F0-AAEA-3C82367F1DA5}" type="pres">
      <dgm:prSet presAssocID="{7458A8E2-ABBE-4561-AC82-C0AD49CBE6DA}" presName="sibTrans" presStyleLbl="sibTrans2D1" presStyleIdx="4" presStyleCnt="5"/>
      <dgm:spPr/>
    </dgm:pt>
    <dgm:pt modelId="{41E84720-BF30-4578-933E-E20D613C8CF4}" type="pres">
      <dgm:prSet presAssocID="{7458A8E2-ABBE-4561-AC82-C0AD49CBE6DA}" presName="connectorText" presStyleLbl="sibTrans2D1" presStyleIdx="4" presStyleCnt="5"/>
      <dgm:spPr/>
    </dgm:pt>
    <dgm:pt modelId="{E5B082DA-7F4B-4645-8958-68A2C8E1F4DC}" type="pres">
      <dgm:prSet presAssocID="{5B62CEBF-AA9C-48DE-A05B-6EF141252AAD}" presName="node" presStyleLbl="node1" presStyleIdx="5" presStyleCnt="6">
        <dgm:presLayoutVars>
          <dgm:bulletEnabled val="1"/>
        </dgm:presLayoutVars>
      </dgm:prSet>
      <dgm:spPr/>
    </dgm:pt>
  </dgm:ptLst>
  <dgm:cxnLst>
    <dgm:cxn modelId="{49D37E03-3F68-439F-9ABF-AFCE2AC3B08C}" type="presOf" srcId="{0BD0691E-48DC-48CD-99ED-2136AF0CD184}" destId="{53162B4D-CD45-4D49-8068-9D29C38BC101}" srcOrd="0" destOrd="0" presId="urn:microsoft.com/office/officeart/2005/8/layout/process5"/>
    <dgm:cxn modelId="{E3BBB129-2B0D-4AAD-A6E6-2CB3C62647E9}" type="presOf" srcId="{5154DCFC-0D96-4C86-92BF-E37F08BF4F79}" destId="{CFB79903-D5A2-4470-9D34-51196F3940B4}" srcOrd="0" destOrd="0" presId="urn:microsoft.com/office/officeart/2005/8/layout/process5"/>
    <dgm:cxn modelId="{E2D22C2C-B616-4414-9664-B4ADAEDA55F6}" srcId="{0BD0691E-48DC-48CD-99ED-2136AF0CD184}" destId="{2A10040F-F479-44C0-9950-07EE529E5312}" srcOrd="0" destOrd="0" parTransId="{379B1F10-1441-41CD-8C35-02BC3EE8EEFB}" sibTransId="{52F5F81B-4A4B-4D33-BCB9-822BC37CEC23}"/>
    <dgm:cxn modelId="{F4569D3B-29F5-4884-BB30-53AD61B6E0F6}" srcId="{0BD0691E-48DC-48CD-99ED-2136AF0CD184}" destId="{5154DCFC-0D96-4C86-92BF-E37F08BF4F79}" srcOrd="2" destOrd="0" parTransId="{4931B803-2098-47D2-BFD5-594D90432CDD}" sibTransId="{68DB0882-0ECA-4332-826E-940E2886A742}"/>
    <dgm:cxn modelId="{2F591E61-A10D-433C-8BD1-3F5F15BA6557}" type="presOf" srcId="{2A10040F-F479-44C0-9950-07EE529E5312}" destId="{1392DFFD-325C-406A-A4D5-6367D3193136}" srcOrd="0" destOrd="0" presId="urn:microsoft.com/office/officeart/2005/8/layout/process5"/>
    <dgm:cxn modelId="{A4C38142-0803-44C8-975A-9E104DEEC6B9}" type="presOf" srcId="{FCCAD677-54E3-423D-88E0-187E5880BF1C}" destId="{9DE6767A-421F-4FD8-A62B-0BE368485BDA}" srcOrd="1" destOrd="0" presId="urn:microsoft.com/office/officeart/2005/8/layout/process5"/>
    <dgm:cxn modelId="{57228843-40AF-4141-BA8E-5242EDC47CF3}" type="presOf" srcId="{52F5F81B-4A4B-4D33-BCB9-822BC37CEC23}" destId="{92EA40CA-AF5E-4752-845E-BF31A12DE619}" srcOrd="1" destOrd="0" presId="urn:microsoft.com/office/officeart/2005/8/layout/process5"/>
    <dgm:cxn modelId="{AEC33D47-67F6-47FD-B0B5-840908AB2346}" type="presOf" srcId="{5B62CEBF-AA9C-48DE-A05B-6EF141252AAD}" destId="{E5B082DA-7F4B-4645-8958-68A2C8E1F4DC}" srcOrd="0" destOrd="0" presId="urn:microsoft.com/office/officeart/2005/8/layout/process5"/>
    <dgm:cxn modelId="{F3C06A6A-6BAD-4178-B879-9FFFBC0D4D27}" srcId="{0BD0691E-48DC-48CD-99ED-2136AF0CD184}" destId="{8F514EDE-E791-4529-B9B3-F5CEF9A35DD5}" srcOrd="3" destOrd="0" parTransId="{0AF0DB3B-42E8-42FE-A3F1-D31FEB3CB317}" sibTransId="{FCCAD677-54E3-423D-88E0-187E5880BF1C}"/>
    <dgm:cxn modelId="{4684B94A-B1EF-43C2-99AA-BCD544334303}" type="presOf" srcId="{099B5ACC-50D5-4B90-8AF8-274A6DF56D3A}" destId="{4BB73847-410D-45C9-A037-34F946B167D2}" srcOrd="0" destOrd="0" presId="urn:microsoft.com/office/officeart/2005/8/layout/process5"/>
    <dgm:cxn modelId="{99BBC36C-5FBA-4CB0-9519-CAF03AC4AAE4}" type="presOf" srcId="{FCCAD677-54E3-423D-88E0-187E5880BF1C}" destId="{CCD054EF-B819-49B8-83E8-25D81DA6348D}" srcOrd="0" destOrd="0" presId="urn:microsoft.com/office/officeart/2005/8/layout/process5"/>
    <dgm:cxn modelId="{1BF6B94E-F636-44FD-B831-2C4EDAD665A8}" type="presOf" srcId="{52F5F81B-4A4B-4D33-BCB9-822BC37CEC23}" destId="{903AFF5C-095B-411E-83E9-7A10E2AC8A07}" srcOrd="0" destOrd="0" presId="urn:microsoft.com/office/officeart/2005/8/layout/process5"/>
    <dgm:cxn modelId="{927DC559-3C9E-4097-85CB-54DE9C9E1634}" type="presOf" srcId="{68DB0882-0ECA-4332-826E-940E2886A742}" destId="{1AC1FE18-D390-41A9-8504-1B206A667ED3}" srcOrd="1" destOrd="0" presId="urn:microsoft.com/office/officeart/2005/8/layout/process5"/>
    <dgm:cxn modelId="{5B46217A-0463-4CD5-B1C1-AA9BC2D33E59}" type="presOf" srcId="{8F514EDE-E791-4529-B9B3-F5CEF9A35DD5}" destId="{63EECF79-F3A3-43DC-BED1-5354FF687C3F}" srcOrd="0" destOrd="0" presId="urn:microsoft.com/office/officeart/2005/8/layout/process5"/>
    <dgm:cxn modelId="{192ADFC2-28D1-41D5-B399-C256A9243750}" type="presOf" srcId="{68DB0882-0ECA-4332-826E-940E2886A742}" destId="{614194E9-50DC-4917-92FA-3A0EF01F0980}" srcOrd="0" destOrd="0" presId="urn:microsoft.com/office/officeart/2005/8/layout/process5"/>
    <dgm:cxn modelId="{93C80AC6-6E0F-4028-8EBE-07FCCC3EE080}" type="presOf" srcId="{701F478A-865C-4687-BAF9-090407EDF85B}" destId="{C42568EE-760B-4BBB-84FA-5CD14C387BC3}" srcOrd="0" destOrd="0" presId="urn:microsoft.com/office/officeart/2005/8/layout/process5"/>
    <dgm:cxn modelId="{4D19B9C9-68A8-4E44-BCEF-5A96D3BEB59A}" srcId="{0BD0691E-48DC-48CD-99ED-2136AF0CD184}" destId="{5B62CEBF-AA9C-48DE-A05B-6EF141252AAD}" srcOrd="5" destOrd="0" parTransId="{58F3AE67-73C5-47AD-8952-6808921B7415}" sibTransId="{D9DF179C-D970-45C8-95CF-A796B5128A90}"/>
    <dgm:cxn modelId="{DEE2CFDD-E322-46EA-8853-A156CDB0DF6F}" type="presOf" srcId="{7458A8E2-ABBE-4561-AC82-C0AD49CBE6DA}" destId="{41E84720-BF30-4578-933E-E20D613C8CF4}" srcOrd="1" destOrd="0" presId="urn:microsoft.com/office/officeart/2005/8/layout/process5"/>
    <dgm:cxn modelId="{526417E1-21D3-40B8-919F-7F4629116E26}" type="presOf" srcId="{66771997-AFFD-43B5-8152-33C2C2D44D71}" destId="{930086CF-3EA0-46EA-89AD-75909B2ECBD5}" srcOrd="0" destOrd="0" presId="urn:microsoft.com/office/officeart/2005/8/layout/process5"/>
    <dgm:cxn modelId="{0943B3EB-6FAA-448F-B7AE-6C7C835216E1}" type="presOf" srcId="{701F478A-865C-4687-BAF9-090407EDF85B}" destId="{D27E0E83-9CFE-4FB8-B91F-46F8B91C7CBF}" srcOrd="1" destOrd="0" presId="urn:microsoft.com/office/officeart/2005/8/layout/process5"/>
    <dgm:cxn modelId="{D2D69AF0-0040-43D9-8E40-322978E7B699}" type="presOf" srcId="{7458A8E2-ABBE-4561-AC82-C0AD49CBE6DA}" destId="{6613A539-FE36-44F0-AAEA-3C82367F1DA5}" srcOrd="0" destOrd="0" presId="urn:microsoft.com/office/officeart/2005/8/layout/process5"/>
    <dgm:cxn modelId="{BD4816F2-669F-4241-83B7-09081A2C23AC}" srcId="{0BD0691E-48DC-48CD-99ED-2136AF0CD184}" destId="{099B5ACC-50D5-4B90-8AF8-274A6DF56D3A}" srcOrd="4" destOrd="0" parTransId="{9F2DE762-6219-4AE1-B586-A460E268CC18}" sibTransId="{7458A8E2-ABBE-4561-AC82-C0AD49CBE6DA}"/>
    <dgm:cxn modelId="{B9EE68F4-048D-4F85-A5E0-AE2E3AFCCC3E}" srcId="{0BD0691E-48DC-48CD-99ED-2136AF0CD184}" destId="{66771997-AFFD-43B5-8152-33C2C2D44D71}" srcOrd="1" destOrd="0" parTransId="{6C267E20-4B9C-41A5-A6CD-49F74263574B}" sibTransId="{701F478A-865C-4687-BAF9-090407EDF85B}"/>
    <dgm:cxn modelId="{9E2B2365-E88C-4C6F-BD95-4FC341DEFE3A}" type="presParOf" srcId="{53162B4D-CD45-4D49-8068-9D29C38BC101}" destId="{1392DFFD-325C-406A-A4D5-6367D3193136}" srcOrd="0" destOrd="0" presId="urn:microsoft.com/office/officeart/2005/8/layout/process5"/>
    <dgm:cxn modelId="{21317313-2D69-4938-9326-6AEB720CF319}" type="presParOf" srcId="{53162B4D-CD45-4D49-8068-9D29C38BC101}" destId="{903AFF5C-095B-411E-83E9-7A10E2AC8A07}" srcOrd="1" destOrd="0" presId="urn:microsoft.com/office/officeart/2005/8/layout/process5"/>
    <dgm:cxn modelId="{C2AC6377-64D2-4DA5-AB76-CFE0425B380A}" type="presParOf" srcId="{903AFF5C-095B-411E-83E9-7A10E2AC8A07}" destId="{92EA40CA-AF5E-4752-845E-BF31A12DE619}" srcOrd="0" destOrd="0" presId="urn:microsoft.com/office/officeart/2005/8/layout/process5"/>
    <dgm:cxn modelId="{CF7B5262-18E5-4B9B-922D-59EC242409E5}" type="presParOf" srcId="{53162B4D-CD45-4D49-8068-9D29C38BC101}" destId="{930086CF-3EA0-46EA-89AD-75909B2ECBD5}" srcOrd="2" destOrd="0" presId="urn:microsoft.com/office/officeart/2005/8/layout/process5"/>
    <dgm:cxn modelId="{FECB21B6-1183-4629-AFB8-DD36A5D0DED5}" type="presParOf" srcId="{53162B4D-CD45-4D49-8068-9D29C38BC101}" destId="{C42568EE-760B-4BBB-84FA-5CD14C387BC3}" srcOrd="3" destOrd="0" presId="urn:microsoft.com/office/officeart/2005/8/layout/process5"/>
    <dgm:cxn modelId="{A97213FB-8342-4B39-A48D-C28848736580}" type="presParOf" srcId="{C42568EE-760B-4BBB-84FA-5CD14C387BC3}" destId="{D27E0E83-9CFE-4FB8-B91F-46F8B91C7CBF}" srcOrd="0" destOrd="0" presId="urn:microsoft.com/office/officeart/2005/8/layout/process5"/>
    <dgm:cxn modelId="{E7BB11AF-954C-49F8-817E-6AE8E64755B3}" type="presParOf" srcId="{53162B4D-CD45-4D49-8068-9D29C38BC101}" destId="{CFB79903-D5A2-4470-9D34-51196F3940B4}" srcOrd="4" destOrd="0" presId="urn:microsoft.com/office/officeart/2005/8/layout/process5"/>
    <dgm:cxn modelId="{F4893CD3-943A-41C2-BFDC-5B2C4FC8262A}" type="presParOf" srcId="{53162B4D-CD45-4D49-8068-9D29C38BC101}" destId="{614194E9-50DC-4917-92FA-3A0EF01F0980}" srcOrd="5" destOrd="0" presId="urn:microsoft.com/office/officeart/2005/8/layout/process5"/>
    <dgm:cxn modelId="{42EF0950-8DB3-4BED-8AF3-D182DA5970EE}" type="presParOf" srcId="{614194E9-50DC-4917-92FA-3A0EF01F0980}" destId="{1AC1FE18-D390-41A9-8504-1B206A667ED3}" srcOrd="0" destOrd="0" presId="urn:microsoft.com/office/officeart/2005/8/layout/process5"/>
    <dgm:cxn modelId="{7A4E65FA-BA64-408C-B3A8-D2B26A148745}" type="presParOf" srcId="{53162B4D-CD45-4D49-8068-9D29C38BC101}" destId="{63EECF79-F3A3-43DC-BED1-5354FF687C3F}" srcOrd="6" destOrd="0" presId="urn:microsoft.com/office/officeart/2005/8/layout/process5"/>
    <dgm:cxn modelId="{F1F48DAC-DCD4-4998-B2D2-E4E7AA871D02}" type="presParOf" srcId="{53162B4D-CD45-4D49-8068-9D29C38BC101}" destId="{CCD054EF-B819-49B8-83E8-25D81DA6348D}" srcOrd="7" destOrd="0" presId="urn:microsoft.com/office/officeart/2005/8/layout/process5"/>
    <dgm:cxn modelId="{9EA69D8B-7B2A-419D-A286-27D4B65AB113}" type="presParOf" srcId="{CCD054EF-B819-49B8-83E8-25D81DA6348D}" destId="{9DE6767A-421F-4FD8-A62B-0BE368485BDA}" srcOrd="0" destOrd="0" presId="urn:microsoft.com/office/officeart/2005/8/layout/process5"/>
    <dgm:cxn modelId="{C67170FD-1ADC-4F93-82B0-DD5BC7661A05}" type="presParOf" srcId="{53162B4D-CD45-4D49-8068-9D29C38BC101}" destId="{4BB73847-410D-45C9-A037-34F946B167D2}" srcOrd="8" destOrd="0" presId="urn:microsoft.com/office/officeart/2005/8/layout/process5"/>
    <dgm:cxn modelId="{EE0F248D-B040-4562-904D-545A6D31FACD}" type="presParOf" srcId="{53162B4D-CD45-4D49-8068-9D29C38BC101}" destId="{6613A539-FE36-44F0-AAEA-3C82367F1DA5}" srcOrd="9" destOrd="0" presId="urn:microsoft.com/office/officeart/2005/8/layout/process5"/>
    <dgm:cxn modelId="{31F57E6B-69F5-4C3F-81DB-A34994B05E67}" type="presParOf" srcId="{6613A539-FE36-44F0-AAEA-3C82367F1DA5}" destId="{41E84720-BF30-4578-933E-E20D613C8CF4}" srcOrd="0" destOrd="0" presId="urn:microsoft.com/office/officeart/2005/8/layout/process5"/>
    <dgm:cxn modelId="{36E615A0-18A4-47A2-8CAA-9C58F790B517}" type="presParOf" srcId="{53162B4D-CD45-4D49-8068-9D29C38BC101}" destId="{E5B082DA-7F4B-4645-8958-68A2C8E1F4D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870D4-8D9A-48A5-A3B6-D0E1B9EAA288}">
      <dsp:nvSpPr>
        <dsp:cNvPr id="0" name=""/>
        <dsp:cNvSpPr/>
      </dsp:nvSpPr>
      <dsp:spPr>
        <a:xfrm>
          <a:off x="9280" y="486798"/>
          <a:ext cx="3672813" cy="110184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1</a:t>
          </a:r>
        </a:p>
      </dsp:txBody>
      <dsp:txXfrm>
        <a:off x="339833" y="486798"/>
        <a:ext cx="3011707" cy="1101843"/>
      </dsp:txXfrm>
    </dsp:sp>
    <dsp:sp modelId="{4F9C7B10-A1BE-4B04-AA28-E79DEF202838}">
      <dsp:nvSpPr>
        <dsp:cNvPr id="0" name=""/>
        <dsp:cNvSpPr/>
      </dsp:nvSpPr>
      <dsp:spPr>
        <a:xfrm>
          <a:off x="9280" y="1588642"/>
          <a:ext cx="3342259" cy="21173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SpaceX API Request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Initiated API request to fetch launch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Stored data locally</a:t>
          </a:r>
        </a:p>
      </dsp:txBody>
      <dsp:txXfrm>
        <a:off x="9280" y="1588642"/>
        <a:ext cx="3342259" cy="2117364"/>
      </dsp:txXfrm>
    </dsp:sp>
    <dsp:sp modelId="{4CEE03BF-05F4-4A9E-86B4-0594E98D8005}">
      <dsp:nvSpPr>
        <dsp:cNvPr id="0" name=""/>
        <dsp:cNvSpPr/>
      </dsp:nvSpPr>
      <dsp:spPr>
        <a:xfrm>
          <a:off x="3627507" y="486798"/>
          <a:ext cx="3672813" cy="1101843"/>
        </a:xfrm>
        <a:prstGeom prst="chevron">
          <a:avLst>
            <a:gd name="adj" fmla="val 3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2</a:t>
          </a:r>
        </a:p>
      </dsp:txBody>
      <dsp:txXfrm>
        <a:off x="3958060" y="486798"/>
        <a:ext cx="3011707" cy="1101843"/>
      </dsp:txXfrm>
    </dsp:sp>
    <dsp:sp modelId="{B558DF50-DF4D-479E-AF12-8E2E414BEFFB}">
      <dsp:nvSpPr>
        <dsp:cNvPr id="0" name=""/>
        <dsp:cNvSpPr/>
      </dsp:nvSpPr>
      <dsp:spPr>
        <a:xfrm>
          <a:off x="3627507" y="1588642"/>
          <a:ext cx="3342259" cy="2117364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Web Scraping (Wikipedia)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Extracted launch 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Parsed with BeautifulSoup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Converted to DataFrame</a:t>
          </a:r>
        </a:p>
      </dsp:txBody>
      <dsp:txXfrm>
        <a:off x="3627507" y="1588642"/>
        <a:ext cx="3342259" cy="2117364"/>
      </dsp:txXfrm>
    </dsp:sp>
    <dsp:sp modelId="{95B5E8EE-221F-4B09-B1CB-2565F5B7E630}">
      <dsp:nvSpPr>
        <dsp:cNvPr id="0" name=""/>
        <dsp:cNvSpPr/>
      </dsp:nvSpPr>
      <dsp:spPr>
        <a:xfrm>
          <a:off x="7245735" y="486798"/>
          <a:ext cx="3672813" cy="1101843"/>
        </a:xfrm>
        <a:prstGeom prst="chevron">
          <a:avLst>
            <a:gd name="adj" fmla="val 3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3</a:t>
          </a:r>
        </a:p>
      </dsp:txBody>
      <dsp:txXfrm>
        <a:off x="7576288" y="486798"/>
        <a:ext cx="3011707" cy="1101843"/>
      </dsp:txXfrm>
    </dsp:sp>
    <dsp:sp modelId="{F8669823-45AB-42B1-8E4A-9D78D3A0D257}">
      <dsp:nvSpPr>
        <dsp:cNvPr id="0" name=""/>
        <dsp:cNvSpPr/>
      </dsp:nvSpPr>
      <dsp:spPr>
        <a:xfrm>
          <a:off x="7245735" y="1588642"/>
          <a:ext cx="3342259" cy="211736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Integration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Combined SpaceX API data with Wikipedia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Merged into a final integrated dataset</a:t>
          </a:r>
        </a:p>
      </dsp:txBody>
      <dsp:txXfrm>
        <a:off x="7245735" y="1588642"/>
        <a:ext cx="3342259" cy="2117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8C794-AB41-4C7C-96E4-29740E39216C}">
      <dsp:nvSpPr>
        <dsp:cNvPr id="0" name=""/>
        <dsp:cNvSpPr/>
      </dsp:nvSpPr>
      <dsp:spPr>
        <a:xfrm>
          <a:off x="1090020" y="2666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Initiate</a:t>
          </a:r>
          <a:r>
            <a:rPr lang="de-DE" sz="1400" kern="1200" dirty="0"/>
            <a:t> API Request (</a:t>
          </a:r>
          <a:r>
            <a:rPr lang="de-DE" sz="1400" kern="1200" dirty="0" err="1"/>
            <a:t>requests.get</a:t>
          </a:r>
          <a:r>
            <a:rPr lang="de-DE" sz="1400" kern="1200" dirty="0"/>
            <a:t>) </a:t>
          </a:r>
        </a:p>
      </dsp:txBody>
      <dsp:txXfrm>
        <a:off x="1119112" y="31758"/>
        <a:ext cx="1597277" cy="935093"/>
      </dsp:txXfrm>
    </dsp:sp>
    <dsp:sp modelId="{E3E246A1-BECC-4430-8572-68B520863FAD}">
      <dsp:nvSpPr>
        <dsp:cNvPr id="0" name=""/>
        <dsp:cNvSpPr/>
      </dsp:nvSpPr>
      <dsp:spPr>
        <a:xfrm>
          <a:off x="2891163" y="294028"/>
          <a:ext cx="350957" cy="410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2891163" y="376139"/>
        <a:ext cx="245670" cy="246332"/>
      </dsp:txXfrm>
    </dsp:sp>
    <dsp:sp modelId="{5B3BC70D-7EF7-43D9-A578-5A593E1B425A}">
      <dsp:nvSpPr>
        <dsp:cNvPr id="0" name=""/>
        <dsp:cNvSpPr/>
      </dsp:nvSpPr>
      <dsp:spPr>
        <a:xfrm>
          <a:off x="3407667" y="2666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Fetch Launch Data (launch dates, sites, payloads, outcomes, etc.) </a:t>
          </a:r>
        </a:p>
      </dsp:txBody>
      <dsp:txXfrm>
        <a:off x="3436759" y="31758"/>
        <a:ext cx="1597277" cy="935093"/>
      </dsp:txXfrm>
    </dsp:sp>
    <dsp:sp modelId="{7FA2DEA3-A313-4593-B2DE-F15B93E4C625}">
      <dsp:nvSpPr>
        <dsp:cNvPr id="0" name=""/>
        <dsp:cNvSpPr/>
      </dsp:nvSpPr>
      <dsp:spPr>
        <a:xfrm rot="5400000">
          <a:off x="4059919" y="1111826"/>
          <a:ext cx="350957" cy="410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 rot="-5400000">
        <a:off x="4112232" y="1141625"/>
        <a:ext cx="246332" cy="245670"/>
      </dsp:txXfrm>
    </dsp:sp>
    <dsp:sp modelId="{9C63F9FE-AC59-4C06-A5CD-9CD9509F194F}">
      <dsp:nvSpPr>
        <dsp:cNvPr id="0" name=""/>
        <dsp:cNvSpPr/>
      </dsp:nvSpPr>
      <dsp:spPr>
        <a:xfrm>
          <a:off x="3407667" y="1658128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Parse JSON Response (</a:t>
          </a:r>
          <a:r>
            <a:rPr lang="de-DE" sz="1400" kern="1200" dirty="0" err="1"/>
            <a:t>response.json</a:t>
          </a:r>
          <a:r>
            <a:rPr lang="de-DE" sz="1400" kern="1200" dirty="0"/>
            <a:t>()) </a:t>
          </a:r>
        </a:p>
      </dsp:txBody>
      <dsp:txXfrm>
        <a:off x="3436759" y="1687220"/>
        <a:ext cx="1597277" cy="935093"/>
      </dsp:txXfrm>
    </dsp:sp>
    <dsp:sp modelId="{2DAD64B7-6A3D-470F-85C8-8F93E102DF0C}">
      <dsp:nvSpPr>
        <dsp:cNvPr id="0" name=""/>
        <dsp:cNvSpPr/>
      </dsp:nvSpPr>
      <dsp:spPr>
        <a:xfrm rot="10800000">
          <a:off x="2911028" y="1949489"/>
          <a:ext cx="350957" cy="410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 rot="10800000">
        <a:off x="3016315" y="2031600"/>
        <a:ext cx="245670" cy="246332"/>
      </dsp:txXfrm>
    </dsp:sp>
    <dsp:sp modelId="{093D3AA7-452A-44F7-B42D-D7343FACF778}">
      <dsp:nvSpPr>
        <dsp:cNvPr id="0" name=""/>
        <dsp:cNvSpPr/>
      </dsp:nvSpPr>
      <dsp:spPr>
        <a:xfrm>
          <a:off x="1090020" y="1658128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Relevant Fields (date, site, payload, rocket, outcome) </a:t>
          </a:r>
        </a:p>
      </dsp:txBody>
      <dsp:txXfrm>
        <a:off x="1119112" y="1687220"/>
        <a:ext cx="1597277" cy="935093"/>
      </dsp:txXfrm>
    </dsp:sp>
    <dsp:sp modelId="{5303669C-0CFB-45D8-9650-FF5D65883EBD}">
      <dsp:nvSpPr>
        <dsp:cNvPr id="0" name=""/>
        <dsp:cNvSpPr/>
      </dsp:nvSpPr>
      <dsp:spPr>
        <a:xfrm rot="5400000">
          <a:off x="1742272" y="2767287"/>
          <a:ext cx="350957" cy="410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 rot="-5400000">
        <a:off x="1794585" y="2797086"/>
        <a:ext cx="246332" cy="245670"/>
      </dsp:txXfrm>
    </dsp:sp>
    <dsp:sp modelId="{381B4E2E-EC96-48E3-A14F-8C0ED57166CD}">
      <dsp:nvSpPr>
        <dsp:cNvPr id="0" name=""/>
        <dsp:cNvSpPr/>
      </dsp:nvSpPr>
      <dsp:spPr>
        <a:xfrm>
          <a:off x="1090020" y="3313590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Store Data in DataFrame (pandas.DataFrame) </a:t>
          </a:r>
          <a:endParaRPr lang="de-DE" sz="1400" kern="1200" dirty="0"/>
        </a:p>
      </dsp:txBody>
      <dsp:txXfrm>
        <a:off x="1119112" y="3342682"/>
        <a:ext cx="1597277" cy="935093"/>
      </dsp:txXfrm>
    </dsp:sp>
    <dsp:sp modelId="{47E75163-D3E6-4EEB-A2BC-A576D3476FED}">
      <dsp:nvSpPr>
        <dsp:cNvPr id="0" name=""/>
        <dsp:cNvSpPr/>
      </dsp:nvSpPr>
      <dsp:spPr>
        <a:xfrm>
          <a:off x="2891163" y="3604951"/>
          <a:ext cx="350957" cy="410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2891163" y="3687062"/>
        <a:ext cx="245670" cy="246332"/>
      </dsp:txXfrm>
    </dsp:sp>
    <dsp:sp modelId="{8B9234DE-F1DA-4BEB-B15C-FE9DDCDE1074}">
      <dsp:nvSpPr>
        <dsp:cNvPr id="0" name=""/>
        <dsp:cNvSpPr/>
      </dsp:nvSpPr>
      <dsp:spPr>
        <a:xfrm>
          <a:off x="3407667" y="3313590"/>
          <a:ext cx="1655461" cy="993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Save Data Locally (data.csv or database)</a:t>
          </a:r>
          <a:endParaRPr lang="en-US" sz="1400" kern="1200" dirty="0">
            <a:cs typeface="Calibri"/>
          </a:endParaRPr>
        </a:p>
      </dsp:txBody>
      <dsp:txXfrm>
        <a:off x="3436759" y="3342682"/>
        <a:ext cx="1597277" cy="935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8C794-AB41-4C7C-96E4-29740E39216C}">
      <dsp:nvSpPr>
        <dsp:cNvPr id="0" name=""/>
        <dsp:cNvSpPr/>
      </dsp:nvSpPr>
      <dsp:spPr>
        <a:xfrm>
          <a:off x="6285" y="296034"/>
          <a:ext cx="1878800" cy="1127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spc="-25" dirty="0">
              <a:solidFill>
                <a:srgbClr val="FFFFFF"/>
              </a:solidFill>
              <a:latin typeface="Carlito"/>
            </a:rPr>
            <a:t>Request Web Page (</a:t>
          </a:r>
          <a:r>
            <a:rPr lang="de-DE" sz="1600" kern="1200" spc="-25" dirty="0" err="1">
              <a:solidFill>
                <a:srgbClr val="FFFFFF"/>
              </a:solidFill>
              <a:latin typeface="Carlito"/>
            </a:rPr>
            <a:t>requests.get</a:t>
          </a:r>
          <a:r>
            <a:rPr lang="de-DE" sz="1600" kern="1200" spc="-25" dirty="0">
              <a:solidFill>
                <a:srgbClr val="FFFFFF"/>
              </a:solidFill>
              <a:latin typeface="Carlito"/>
            </a:rPr>
            <a:t>)</a:t>
          </a:r>
          <a:endParaRPr lang="de-DE" sz="1600" kern="1200" dirty="0"/>
        </a:p>
      </dsp:txBody>
      <dsp:txXfrm>
        <a:off x="39302" y="329051"/>
        <a:ext cx="1812766" cy="1061246"/>
      </dsp:txXfrm>
    </dsp:sp>
    <dsp:sp modelId="{E3E246A1-BECC-4430-8572-68B520863FAD}">
      <dsp:nvSpPr>
        <dsp:cNvPr id="0" name=""/>
        <dsp:cNvSpPr/>
      </dsp:nvSpPr>
      <dsp:spPr>
        <a:xfrm>
          <a:off x="2050420" y="626703"/>
          <a:ext cx="398305" cy="46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2050420" y="719891"/>
        <a:ext cx="278814" cy="279566"/>
      </dsp:txXfrm>
    </dsp:sp>
    <dsp:sp modelId="{B230DDBE-2535-425A-AB1D-96F34F5897A5}">
      <dsp:nvSpPr>
        <dsp:cNvPr id="0" name=""/>
        <dsp:cNvSpPr/>
      </dsp:nvSpPr>
      <dsp:spPr>
        <a:xfrm>
          <a:off x="2636606" y="296034"/>
          <a:ext cx="1878800" cy="1127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Parse HTML Content (</a:t>
          </a:r>
          <a:r>
            <a:rPr lang="de-DE" sz="1600" kern="1200" dirty="0" err="1"/>
            <a:t>BeautifulSoup</a:t>
          </a:r>
          <a:r>
            <a:rPr lang="de-DE" sz="1600" kern="1200" dirty="0"/>
            <a:t>)</a:t>
          </a:r>
        </a:p>
      </dsp:txBody>
      <dsp:txXfrm>
        <a:off x="2669623" y="329051"/>
        <a:ext cx="1812766" cy="1061246"/>
      </dsp:txXfrm>
    </dsp:sp>
    <dsp:sp modelId="{FC57CE24-4F88-4F72-858F-CC780BD4B9B1}">
      <dsp:nvSpPr>
        <dsp:cNvPr id="0" name=""/>
        <dsp:cNvSpPr/>
      </dsp:nvSpPr>
      <dsp:spPr>
        <a:xfrm>
          <a:off x="4680741" y="626703"/>
          <a:ext cx="398305" cy="46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4680741" y="719891"/>
        <a:ext cx="278814" cy="279566"/>
      </dsp:txXfrm>
    </dsp:sp>
    <dsp:sp modelId="{EFD990F7-A906-46F6-8DAD-191292A27945}">
      <dsp:nvSpPr>
        <dsp:cNvPr id="0" name=""/>
        <dsp:cNvSpPr/>
      </dsp:nvSpPr>
      <dsp:spPr>
        <a:xfrm>
          <a:off x="5266926" y="296034"/>
          <a:ext cx="1878800" cy="1127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Extract Launch Records (HTML </a:t>
          </a:r>
          <a:r>
            <a:rPr lang="de-DE" sz="1600" kern="1200" dirty="0" err="1"/>
            <a:t>table</a:t>
          </a:r>
          <a:r>
            <a:rPr lang="de-DE" sz="1600" kern="1200" dirty="0"/>
            <a:t>)</a:t>
          </a:r>
        </a:p>
      </dsp:txBody>
      <dsp:txXfrm>
        <a:off x="5299943" y="329051"/>
        <a:ext cx="1812766" cy="1061246"/>
      </dsp:txXfrm>
    </dsp:sp>
    <dsp:sp modelId="{15680CD3-D719-4AEC-BF94-1CF5667EB6CA}">
      <dsp:nvSpPr>
        <dsp:cNvPr id="0" name=""/>
        <dsp:cNvSpPr/>
      </dsp:nvSpPr>
      <dsp:spPr>
        <a:xfrm rot="5400000">
          <a:off x="6007174" y="1554830"/>
          <a:ext cx="398305" cy="46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-5400000">
        <a:off x="6066544" y="1588649"/>
        <a:ext cx="279566" cy="278814"/>
      </dsp:txXfrm>
    </dsp:sp>
    <dsp:sp modelId="{AE60F4EA-77F0-4BFC-8C06-6BFE3194B6C6}">
      <dsp:nvSpPr>
        <dsp:cNvPr id="0" name=""/>
        <dsp:cNvSpPr/>
      </dsp:nvSpPr>
      <dsp:spPr>
        <a:xfrm>
          <a:off x="5266926" y="2174835"/>
          <a:ext cx="1878800" cy="1127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Convert</a:t>
          </a:r>
          <a:r>
            <a:rPr lang="de-DE" sz="1600" kern="1200" dirty="0"/>
            <a:t> HTML Table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DataFrame</a:t>
          </a:r>
          <a:r>
            <a:rPr lang="de-DE" sz="1600" kern="1200" dirty="0"/>
            <a:t> (</a:t>
          </a:r>
          <a:r>
            <a:rPr lang="de-DE" sz="1600" kern="1200" dirty="0" err="1"/>
            <a:t>pandas.DataFrame</a:t>
          </a:r>
          <a:r>
            <a:rPr lang="de-DE" sz="1600" kern="1200" dirty="0"/>
            <a:t>)</a:t>
          </a:r>
        </a:p>
      </dsp:txBody>
      <dsp:txXfrm>
        <a:off x="5299943" y="2207852"/>
        <a:ext cx="1812766" cy="1061246"/>
      </dsp:txXfrm>
    </dsp:sp>
    <dsp:sp modelId="{CDF1FC82-51DC-4CE8-8CF5-0A999AC54122}">
      <dsp:nvSpPr>
        <dsp:cNvPr id="0" name=""/>
        <dsp:cNvSpPr/>
      </dsp:nvSpPr>
      <dsp:spPr>
        <a:xfrm rot="10800000">
          <a:off x="4703286" y="2505503"/>
          <a:ext cx="398305" cy="46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10800000">
        <a:off x="4822777" y="2598691"/>
        <a:ext cx="278814" cy="279566"/>
      </dsp:txXfrm>
    </dsp:sp>
    <dsp:sp modelId="{CF2682BF-3754-4B8A-A2B1-74C8FF552CC9}">
      <dsp:nvSpPr>
        <dsp:cNvPr id="0" name=""/>
        <dsp:cNvSpPr/>
      </dsp:nvSpPr>
      <dsp:spPr>
        <a:xfrm>
          <a:off x="2636606" y="2174835"/>
          <a:ext cx="1878800" cy="1127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Clean and Format Data (</a:t>
          </a:r>
          <a:r>
            <a:rPr lang="de-DE" sz="1600" kern="1200" dirty="0" err="1"/>
            <a:t>drop</a:t>
          </a:r>
          <a:r>
            <a:rPr lang="de-DE" sz="1600" kern="1200" dirty="0"/>
            <a:t> </a:t>
          </a:r>
          <a:r>
            <a:rPr lang="de-DE" sz="1600" kern="1200" dirty="0" err="1"/>
            <a:t>nulls</a:t>
          </a:r>
          <a:r>
            <a:rPr lang="de-DE" sz="1600" kern="1200" dirty="0"/>
            <a:t>, </a:t>
          </a:r>
          <a:r>
            <a:rPr lang="de-DE" sz="1600" kern="1200" dirty="0" err="1"/>
            <a:t>standardize</a:t>
          </a:r>
          <a:r>
            <a:rPr lang="de-DE" sz="1600" kern="1200" dirty="0"/>
            <a:t> </a:t>
          </a:r>
          <a:r>
            <a:rPr lang="de-DE" sz="1600" kern="1200" dirty="0" err="1"/>
            <a:t>columns</a:t>
          </a:r>
          <a:r>
            <a:rPr lang="de-DE" sz="1600" kern="1200" dirty="0"/>
            <a:t>)</a:t>
          </a:r>
        </a:p>
      </dsp:txBody>
      <dsp:txXfrm>
        <a:off x="2669623" y="2207852"/>
        <a:ext cx="1812766" cy="1061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2DFFD-325C-406A-A4D5-6367D3193136}">
      <dsp:nvSpPr>
        <dsp:cNvPr id="0" name=""/>
        <dsp:cNvSpPr/>
      </dsp:nvSpPr>
      <dsp:spPr>
        <a:xfrm>
          <a:off x="6744" y="663305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Data Preprocessing</a:t>
          </a:r>
          <a:endParaRPr lang="de-DE" sz="2000" kern="1200" dirty="0"/>
        </a:p>
      </dsp:txBody>
      <dsp:txXfrm>
        <a:off x="42169" y="698730"/>
        <a:ext cx="1944996" cy="1138657"/>
      </dsp:txXfrm>
    </dsp:sp>
    <dsp:sp modelId="{903AFF5C-095B-411E-83E9-7A10E2AC8A07}">
      <dsp:nvSpPr>
        <dsp:cNvPr id="0" name=""/>
        <dsp:cNvSpPr/>
      </dsp:nvSpPr>
      <dsp:spPr>
        <a:xfrm>
          <a:off x="2199984" y="1018094"/>
          <a:ext cx="427359" cy="499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2199984" y="1118080"/>
        <a:ext cx="299151" cy="299957"/>
      </dsp:txXfrm>
    </dsp:sp>
    <dsp:sp modelId="{930086CF-3EA0-46EA-89AD-75909B2ECBD5}">
      <dsp:nvSpPr>
        <dsp:cNvPr id="0" name=""/>
        <dsp:cNvSpPr/>
      </dsp:nvSpPr>
      <dsp:spPr>
        <a:xfrm>
          <a:off x="2828928" y="663305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Model Selection</a:t>
          </a:r>
          <a:endParaRPr lang="de-DE" sz="2000" kern="1200"/>
        </a:p>
      </dsp:txBody>
      <dsp:txXfrm>
        <a:off x="2864353" y="698730"/>
        <a:ext cx="1944996" cy="1138657"/>
      </dsp:txXfrm>
    </dsp:sp>
    <dsp:sp modelId="{C42568EE-760B-4BBB-84FA-5CD14C387BC3}">
      <dsp:nvSpPr>
        <dsp:cNvPr id="0" name=""/>
        <dsp:cNvSpPr/>
      </dsp:nvSpPr>
      <dsp:spPr>
        <a:xfrm>
          <a:off x="5022169" y="1018094"/>
          <a:ext cx="427359" cy="499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5022169" y="1118080"/>
        <a:ext cx="299151" cy="299957"/>
      </dsp:txXfrm>
    </dsp:sp>
    <dsp:sp modelId="{CFB79903-D5A2-4470-9D34-51196F3940B4}">
      <dsp:nvSpPr>
        <dsp:cNvPr id="0" name=""/>
        <dsp:cNvSpPr/>
      </dsp:nvSpPr>
      <dsp:spPr>
        <a:xfrm>
          <a:off x="5651113" y="663305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Hyperparameter Tuning</a:t>
          </a:r>
          <a:endParaRPr lang="de-DE" sz="2000" kern="1200"/>
        </a:p>
      </dsp:txBody>
      <dsp:txXfrm>
        <a:off x="5686538" y="698730"/>
        <a:ext cx="1944996" cy="1138657"/>
      </dsp:txXfrm>
    </dsp:sp>
    <dsp:sp modelId="{614194E9-50DC-4917-92FA-3A0EF01F0980}">
      <dsp:nvSpPr>
        <dsp:cNvPr id="0" name=""/>
        <dsp:cNvSpPr/>
      </dsp:nvSpPr>
      <dsp:spPr>
        <a:xfrm rot="5400000">
          <a:off x="6445356" y="2013922"/>
          <a:ext cx="427359" cy="499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 rot="-5400000">
        <a:off x="6509057" y="2050207"/>
        <a:ext cx="299957" cy="299151"/>
      </dsp:txXfrm>
    </dsp:sp>
    <dsp:sp modelId="{63EECF79-F3A3-43DC-BED1-5354FF687C3F}">
      <dsp:nvSpPr>
        <dsp:cNvPr id="0" name=""/>
        <dsp:cNvSpPr/>
      </dsp:nvSpPr>
      <dsp:spPr>
        <a:xfrm>
          <a:off x="5651113" y="2679151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Model Evaluation</a:t>
          </a:r>
          <a:endParaRPr lang="de-DE" sz="2000" kern="1200"/>
        </a:p>
      </dsp:txBody>
      <dsp:txXfrm>
        <a:off x="5686538" y="2714576"/>
        <a:ext cx="1944996" cy="1138657"/>
      </dsp:txXfrm>
    </dsp:sp>
    <dsp:sp modelId="{CCD054EF-B819-49B8-83E8-25D81DA6348D}">
      <dsp:nvSpPr>
        <dsp:cNvPr id="0" name=""/>
        <dsp:cNvSpPr/>
      </dsp:nvSpPr>
      <dsp:spPr>
        <a:xfrm rot="10800000">
          <a:off x="5046359" y="3033940"/>
          <a:ext cx="427359" cy="499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 rot="10800000">
        <a:off x="5174567" y="3133926"/>
        <a:ext cx="299151" cy="299957"/>
      </dsp:txXfrm>
    </dsp:sp>
    <dsp:sp modelId="{4BB73847-410D-45C9-A037-34F946B167D2}">
      <dsp:nvSpPr>
        <dsp:cNvPr id="0" name=""/>
        <dsp:cNvSpPr/>
      </dsp:nvSpPr>
      <dsp:spPr>
        <a:xfrm>
          <a:off x="2828928" y="2679151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Improvement Iterations</a:t>
          </a:r>
          <a:endParaRPr lang="de-DE" sz="2000" kern="1200"/>
        </a:p>
      </dsp:txBody>
      <dsp:txXfrm>
        <a:off x="2864353" y="2714576"/>
        <a:ext cx="1944996" cy="1138657"/>
      </dsp:txXfrm>
    </dsp:sp>
    <dsp:sp modelId="{6613A539-FE36-44F0-AAEA-3C82367F1DA5}">
      <dsp:nvSpPr>
        <dsp:cNvPr id="0" name=""/>
        <dsp:cNvSpPr/>
      </dsp:nvSpPr>
      <dsp:spPr>
        <a:xfrm rot="10800000">
          <a:off x="2224175" y="3033940"/>
          <a:ext cx="427359" cy="499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 rot="10800000">
        <a:off x="2352383" y="3133926"/>
        <a:ext cx="299151" cy="299957"/>
      </dsp:txXfrm>
    </dsp:sp>
    <dsp:sp modelId="{E5B082DA-7F4B-4645-8958-68A2C8E1F4DC}">
      <dsp:nvSpPr>
        <dsp:cNvPr id="0" name=""/>
        <dsp:cNvSpPr/>
      </dsp:nvSpPr>
      <dsp:spPr>
        <a:xfrm>
          <a:off x="6744" y="2679151"/>
          <a:ext cx="2015846" cy="12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2000" b="1" kern="1200"/>
            <a:t>Best Performing Model</a:t>
          </a:r>
          <a:endParaRPr lang="de-DE" sz="2000" kern="1200"/>
        </a:p>
      </dsp:txBody>
      <dsp:txXfrm>
        <a:off x="42169" y="2714576"/>
        <a:ext cx="1944996" cy="1138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0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C570-C445-3BE2-5CF2-22D8C7B3B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CED31-2F65-203B-BEAC-4465931A7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F267E-DC25-44AA-AC64-58AC006E8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2A6C1-F919-B5AC-52E2-CAE253796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A40-8E7F-C621-3EC1-D744FA85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173091-FFB0-8C0C-BE72-9E0D5E2D5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80448-A7C5-BE24-E3F3-1EC49511F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1FD8C-2948-9AA7-7A13-9BF2A3214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89196-A385-D5F5-048D-9BEB8BE5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80C2D-9A17-72CE-8B39-57ED71BB5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7CDAA-0D06-39DA-F7BA-A5DD2D81A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5D31-0F5B-A830-A895-311640587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6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AB8AE-9392-D875-8F77-B0DDAA7A0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24B8B-DD33-406C-9BB4-7B2B59554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A8836-E610-B4F9-15CF-87D67C3A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D827-BAA8-B21D-4CFC-0AB38543F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9EA9-3441-5EAA-CEE7-8541F729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3D60C-E53B-C992-B807-5EB9BC898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1F50C-84AA-3C2F-B037-3CA0351D5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0125C-5F47-F3D3-A7F3-7E026C890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2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6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2A7C5-A5BE-E2D3-6F52-19E5E375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2F7CE-DB3E-F665-A08E-552A19D77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76FAD-A4DE-FD9F-DFFA-6049D1FA4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17BA9-DD5B-18F0-F787-CBBDA824D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5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5B39-3F97-C496-0CFB-253E755C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0089F-FF6C-D8CC-5750-0FF9E41FF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0FCC3-797A-A1AA-EEA1-E615F035E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D42C-16DE-8136-FA21-DD5BF5E47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6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B056-3F49-05AB-C360-D9466431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0D41D-00DF-0A2F-B5BA-1C20102C2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D42A1-EB81-B574-B6E1-BE38B9FDA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2EC83-8887-AFBE-ED08-21AF9840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24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B3E63-EFF8-20B1-7150-CB0F6958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75E26-60DC-1AF5-ADD4-2718F790A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C2497-34DB-2801-A50C-87BD5DD83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B12B9-DD7D-2C89-568E-36EC86D63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94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1837E-3722-CFA8-6643-41603529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D5854-D87B-DD4B-F516-25158A6EA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4EEE-3095-33BA-1C23-F90B060E8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A120-E72C-EB14-158A-8E26FDAE0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6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528D-DAB4-263D-5B09-CBAA97E3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65075-F5AD-BC67-D702-AF3AD61C4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AF8B1-6625-48FC-C809-92485658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960B3-F6DC-6126-90F0-E60267EA5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9AD1-B95A-6F80-0DCC-405AD754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D1152-DEDD-F0C9-2613-40228FAAC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39DB0-58BD-B057-AC13-BFFD47CC4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CF66-AFE9-02FC-8BCF-3D2DDFE60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8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3A1D6-905B-F227-871F-A959B196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B7EF-D7E8-8D3F-DFF5-BD8590BAC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C045A-78E3-E922-5F51-1803AA113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A808-1C99-96E7-C6B2-FC1B011CA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1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4E7B2-3506-E1D6-9AEC-7E97BCF0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C3267-9C75-485E-B10C-CFF9C45E3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6984A-AF95-B3AE-1C4A-59B39561B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8F58-B9D4-1013-34E8-41B4B2663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7D72A-B235-2E9A-EC39-0BDB1E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AD131-DB18-515E-AFA8-27BFD8A22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A9CAE-BD10-046B-72D8-9B637F95F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63AD9-C6CA-CF31-30EE-4DD6A5A09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29D35-7569-4FB0-F52E-8F947A17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D94CB-9FAA-D8C3-5740-16B3A927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51BD2-5EAF-1434-7B34-B1840BFFD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34AD-AA1E-DAE9-818A-D1AA4E4A0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47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03C5-0E14-2E2A-A2E2-AC372C97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47F68-B436-46E6-FCD6-CD7F0DF6A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9E407-D043-5883-F010-1DBC40A77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53940-EDBD-1208-53C6-980AC9156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7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21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8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2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53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12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43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47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8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0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D2978-02C3-D78E-E43B-258262BE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2D8BF-5509-EB8E-75D1-EAD92E8A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76114-23F2-B539-F698-13CD88F1C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5AAE-20C0-AF28-317A-7A627A39C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201D-2904-EE0D-F9A3-6887E07E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70716-5298-930E-B430-9D7E06256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3D8EF-0D32-18C7-96B7-2F4CEBC37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6BBF4-D277-0998-6793-CACB719B9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1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FE35B-2B24-123F-0A13-2D74A5542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6A4C6-D41A-B436-D713-A202B2126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D2CE1-A789-4C00-076A-3B0836DDF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D86B7-00D1-CFB5-D4C3-2106214DE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0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ithub.com/vahidsahraei/Applied-Data-Science-Capston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idsahraei/Applied-Data-Science-Capstone/blob/main/(3)%20labs-jupyter-spacex-Data%20wrangling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idsahraei/Applied-Data-Science-Capstone/blob/main/(5)%20EDA%20Data%20Visualisation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idsahraei/Applied-Data-Science-Capstone/blob/main/(4)%20jupyter-labs-eda-sql-coursera_sqllite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idsahraei/Applied-Data-Science-Capstone/blob/main/(6)%20Visualisation_maps_launch_site_location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idsahraei/Applied-Data-Science-Capstone/blob/main/spacex-dash-app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vahidsahraei/Applied-Data-Science-Capstone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vahidsahraei/Applied-Data-Science-Capstone/blob/main/(1)%20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vahidsahraei/Applied-Data-Science-Capstone/blob/main/(2)%20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Vahid Sahraei</a:t>
            </a:r>
          </a:p>
          <a:p>
            <a:r>
              <a:rPr lang="de-DE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2025</a:t>
            </a:r>
          </a:p>
          <a:p>
            <a:endParaRPr lang="de-DE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de-DE" dirty="0">
                <a:solidFill>
                  <a:schemeClr val="accent4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https://github.com/vahidsahraei/Applied-Data-Science-Capstone</a:t>
            </a:r>
            <a:endParaRPr lang="de-DE" dirty="0">
              <a:solidFill>
                <a:schemeClr val="accent4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endParaRPr lang="de-DE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de-DE" sz="2000" b="1" dirty="0" err="1"/>
              <a:t>Step</a:t>
            </a:r>
            <a:r>
              <a:rPr lang="de-DE" sz="2000" b="1" dirty="0"/>
              <a:t> 1: Data </a:t>
            </a:r>
            <a:r>
              <a:rPr lang="de-DE" sz="2000" b="1" dirty="0" err="1"/>
              <a:t>Cleaning</a:t>
            </a:r>
            <a:endParaRPr lang="de-D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 err="1"/>
              <a:t>Identify</a:t>
            </a:r>
            <a:r>
              <a:rPr lang="de-DE" sz="1600" dirty="0"/>
              <a:t> and handle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(</a:t>
            </a:r>
            <a:r>
              <a:rPr lang="de-DE" sz="1600" dirty="0" err="1"/>
              <a:t>impute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remove</a:t>
            </a:r>
            <a:r>
              <a:rPr lang="de-DE" sz="1600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/>
              <a:t>Drop </a:t>
            </a:r>
            <a:r>
              <a:rPr lang="de-DE" sz="1600" dirty="0" err="1"/>
              <a:t>rows</a:t>
            </a:r>
            <a:r>
              <a:rPr lang="de-DE" sz="1600" dirty="0"/>
              <a:t>/</a:t>
            </a:r>
            <a:r>
              <a:rPr lang="de-DE" sz="1600" dirty="0" err="1"/>
              <a:t>columns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excessive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</a:p>
          <a:p>
            <a:r>
              <a:rPr lang="de-DE" sz="2000" b="1" dirty="0" err="1"/>
              <a:t>Step</a:t>
            </a:r>
            <a:r>
              <a:rPr lang="de-DE" sz="2000" b="1" dirty="0"/>
              <a:t> 2: Data Transformation</a:t>
            </a:r>
            <a:endParaRPr lang="de-D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 err="1"/>
              <a:t>Convert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r>
              <a:rPr lang="de-DE" sz="1600" dirty="0"/>
              <a:t> (e.g., </a:t>
            </a:r>
            <a:r>
              <a:rPr lang="de-DE" sz="1600" dirty="0" err="1"/>
              <a:t>dates</a:t>
            </a:r>
            <a:r>
              <a:rPr lang="de-DE" sz="1600" dirty="0"/>
              <a:t>, </a:t>
            </a:r>
            <a:r>
              <a:rPr lang="de-DE" sz="1600" dirty="0" err="1"/>
              <a:t>numeric</a:t>
            </a:r>
            <a:r>
              <a:rPr lang="de-DE" sz="1600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 err="1"/>
              <a:t>Standardize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(</a:t>
            </a:r>
            <a:r>
              <a:rPr lang="de-DE" sz="1600" dirty="0" err="1"/>
              <a:t>lowercase</a:t>
            </a:r>
            <a:r>
              <a:rPr lang="de-DE" sz="1600" dirty="0"/>
              <a:t>, </a:t>
            </a:r>
            <a:r>
              <a:rPr lang="de-DE" sz="1600" dirty="0" err="1"/>
              <a:t>remove</a:t>
            </a:r>
            <a:r>
              <a:rPr lang="de-DE" sz="1600" dirty="0"/>
              <a:t> </a:t>
            </a:r>
            <a:r>
              <a:rPr lang="de-DE" sz="1600" dirty="0" err="1"/>
              <a:t>whitespace</a:t>
            </a:r>
            <a:r>
              <a:rPr lang="de-DE" sz="1600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/>
              <a:t>Create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features</a:t>
            </a:r>
            <a:r>
              <a:rPr lang="de-DE" sz="1600" dirty="0"/>
              <a:t> (e.g., </a:t>
            </a:r>
            <a:r>
              <a:rPr lang="de-DE" sz="1600" dirty="0" err="1"/>
              <a:t>extract</a:t>
            </a:r>
            <a:r>
              <a:rPr lang="de-DE" sz="1600" dirty="0"/>
              <a:t> </a:t>
            </a:r>
            <a:r>
              <a:rPr lang="de-DE" sz="1600" dirty="0" err="1"/>
              <a:t>year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date).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 err="1"/>
              <a:t>Normalize</a:t>
            </a:r>
            <a:r>
              <a:rPr lang="de-DE" sz="1600" dirty="0"/>
              <a:t>/</a:t>
            </a:r>
            <a:r>
              <a:rPr lang="de-DE" sz="1600" dirty="0" err="1"/>
              <a:t>scale</a:t>
            </a:r>
            <a:r>
              <a:rPr lang="de-DE" sz="1600" dirty="0"/>
              <a:t> </a:t>
            </a:r>
            <a:r>
              <a:rPr lang="de-DE" sz="1600" dirty="0" err="1"/>
              <a:t>numerical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.</a:t>
            </a:r>
          </a:p>
          <a:p>
            <a:r>
              <a:rPr lang="de-DE" sz="2000" b="1" dirty="0" err="1"/>
              <a:t>Step</a:t>
            </a:r>
            <a:r>
              <a:rPr lang="de-DE" sz="2000" b="1" dirty="0"/>
              <a:t> 3: Data Integration</a:t>
            </a:r>
            <a:endParaRPr lang="de-DE" sz="2000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datasets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multiple </a:t>
            </a:r>
            <a:r>
              <a:rPr lang="de-DE" sz="1600" dirty="0" err="1"/>
              <a:t>sources</a:t>
            </a:r>
            <a:r>
              <a:rPr lang="de-DE" sz="1600" dirty="0"/>
              <a:t> (API, web </a:t>
            </a:r>
            <a:r>
              <a:rPr lang="de-DE" sz="1600" dirty="0" err="1"/>
              <a:t>scraping</a:t>
            </a:r>
            <a:r>
              <a:rPr lang="de-DE" sz="1600" dirty="0"/>
              <a:t>).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1600" dirty="0" err="1"/>
              <a:t>Ensure</a:t>
            </a:r>
            <a:r>
              <a:rPr lang="de-DE" sz="1600" dirty="0"/>
              <a:t> </a:t>
            </a:r>
            <a:r>
              <a:rPr lang="de-DE" sz="1600" dirty="0" err="1"/>
              <a:t>consistent</a:t>
            </a:r>
            <a:r>
              <a:rPr lang="de-DE" sz="1600" dirty="0"/>
              <a:t> </a:t>
            </a:r>
            <a:r>
              <a:rPr lang="de-DE" sz="1600" dirty="0" err="1"/>
              <a:t>column</a:t>
            </a:r>
            <a:r>
              <a:rPr lang="de-DE" sz="1600" dirty="0"/>
              <a:t> </a:t>
            </a:r>
            <a:r>
              <a:rPr lang="de-DE" sz="1600" dirty="0" err="1"/>
              <a:t>names</a:t>
            </a:r>
            <a:r>
              <a:rPr lang="de-DE" sz="1600" dirty="0"/>
              <a:t> and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formats</a:t>
            </a:r>
            <a:r>
              <a:rPr lang="de-DE" sz="1600" dirty="0"/>
              <a:t>.</a:t>
            </a:r>
          </a:p>
          <a:p>
            <a:r>
              <a:rPr lang="de-DE" sz="2000" b="1" dirty="0" err="1"/>
              <a:t>Step</a:t>
            </a:r>
            <a:r>
              <a:rPr lang="de-DE" sz="2000" b="1" dirty="0"/>
              <a:t> 4: Data Validation</a:t>
            </a:r>
            <a:endParaRPr lang="de-D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/>
              <a:t>Remove </a:t>
            </a:r>
            <a:r>
              <a:rPr lang="de-DE" sz="1600" dirty="0" err="1"/>
              <a:t>duplicate</a:t>
            </a:r>
            <a:r>
              <a:rPr lang="de-DE" sz="1600" dirty="0"/>
              <a:t> </a:t>
            </a:r>
            <a:r>
              <a:rPr lang="de-DE" sz="1600" dirty="0" err="1"/>
              <a:t>records</a:t>
            </a:r>
            <a:r>
              <a:rPr lang="de-DE" sz="16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 err="1"/>
              <a:t>Verify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r>
              <a:rPr lang="de-DE" sz="1600" dirty="0"/>
              <a:t> and </a:t>
            </a:r>
            <a:r>
              <a:rPr lang="de-DE" sz="1600" dirty="0" err="1"/>
              <a:t>consistency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entries</a:t>
            </a:r>
            <a:r>
              <a:rPr lang="de-DE" sz="1600" dirty="0"/>
              <a:t>.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GitHub URL: </a:t>
            </a:r>
            <a:r>
              <a:rPr lang="de-DE" sz="2000" dirty="0">
                <a:hlinkClick r:id="rId3"/>
              </a:rPr>
              <a:t>https://github.com/vahidsahraei/Applied-Data-Science-Capstone/blob/main/(3)%20labs-jupyter-spacex-Data%20wrangling.ipynb</a:t>
            </a:r>
            <a:endParaRPr lang="de-DE" sz="2000" dirty="0"/>
          </a:p>
          <a:p>
            <a:pPr>
              <a:buFont typeface="Courier New" panose="02070309020205020404" pitchFamily="49" charset="0"/>
              <a:buChar char="o"/>
            </a:pP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136CB7-44E9-3201-8007-071BA91389B3}"/>
              </a:ext>
            </a:extLst>
          </p:cNvPr>
          <p:cNvSpPr txBox="1">
            <a:spLocks/>
          </p:cNvSpPr>
          <p:nvPr/>
        </p:nvSpPr>
        <p:spPr>
          <a:xfrm>
            <a:off x="748048" y="5724753"/>
            <a:ext cx="6677026" cy="5465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695E8-C6A2-6FAE-F48A-A5431022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641411-C872-01B3-1FC3-4FECD861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C8CCA2-237E-04BA-EBE5-F1A8FC3530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90E4385-0EBF-1C08-F853-8CE22E9D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D7C01-15A1-6CD2-2F35-6FC73F6A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BBA1A4-3806-9DBC-D16A-58F2530DBCAA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Key variables: Flight Number, Payload Mass, Launch Site, Orbit, Class, Year</a:t>
            </a:r>
          </a:p>
          <a:p>
            <a:endParaRPr lang="de-DE" sz="2000" b="1" dirty="0"/>
          </a:p>
          <a:p>
            <a:r>
              <a:rPr lang="en-US" sz="2000" b="1" dirty="0"/>
              <a:t>Visualizations: Scatter, Line, and Bar Charts</a:t>
            </a:r>
          </a:p>
          <a:p>
            <a:endParaRPr lang="de-DE" sz="2000" b="1" dirty="0"/>
          </a:p>
          <a:p>
            <a:r>
              <a:rPr lang="en-US" sz="2000" b="1" dirty="0"/>
              <a:t>Relationships examined:</a:t>
            </a:r>
          </a:p>
          <a:p>
            <a:endParaRPr lang="en-US" sz="20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Flight Number vs. Payload &amp; Launch 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Payload vs. Launch Site &amp; Orbit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Orbit vs. Success Rate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Yearly Success Trend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Goal: Identify patterns to support machine learning model training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GitHub URL: </a:t>
            </a:r>
            <a:r>
              <a:rPr lang="de-DE" sz="2000" dirty="0">
                <a:hlinkClick r:id="rId3"/>
              </a:rPr>
              <a:t>https://github.com/vahidsahraei/Applied-Data-Science-Capstone/blob/main/(5)%20EDA%20Data%20Visualisation.ipynb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906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F42E77-0DF8-42BA-0BE2-D173C8B1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3890EC-A3A7-EED2-2EF1-8F2B601F9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29C861-48CE-CEB0-868F-821F1DB2B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B12F552-0177-2BC6-2DC6-6AB97C2A2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DF4-33C3-3AAC-E2D1-F102C689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6A9CCD9-1C1C-D50E-53EE-F8597E7B17BA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Loaded dataset into IBM DB2 </a:t>
            </a:r>
            <a:r>
              <a:rPr lang="en-US" sz="2000" b="1" dirty="0" err="1"/>
              <a:t>database.Visualizations</a:t>
            </a:r>
            <a:r>
              <a:rPr lang="en-US" sz="2000" b="1" dirty="0"/>
              <a:t>: Scatter, Line, and Bar Charts</a:t>
            </a:r>
          </a:p>
          <a:p>
            <a:endParaRPr lang="de-DE" sz="2000" b="1" dirty="0"/>
          </a:p>
          <a:p>
            <a:r>
              <a:rPr lang="en-US" sz="2000" b="1" dirty="0"/>
              <a:t>Used SQL via Python integration for querying.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Explored dataset to understand: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600" dirty="0"/>
              <a:t>Launch </a:t>
            </a:r>
            <a:r>
              <a:rPr lang="de-DE" sz="1600" dirty="0" err="1"/>
              <a:t>site</a:t>
            </a:r>
            <a:r>
              <a:rPr lang="de-DE" sz="1600" dirty="0"/>
              <a:t> </a:t>
            </a:r>
            <a:r>
              <a:rPr lang="de-DE" sz="1600" dirty="0" err="1"/>
              <a:t>names</a:t>
            </a:r>
            <a:endParaRPr lang="de-DE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Mission outcomes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Payload sizes and customer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Booster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000" dirty="0"/>
              <a:t>Landing </a:t>
            </a:r>
            <a:r>
              <a:rPr lang="de-DE" sz="2000" dirty="0" err="1"/>
              <a:t>outcomes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GitHub URL: </a:t>
            </a:r>
            <a:r>
              <a:rPr lang="de-DE" sz="2000" dirty="0">
                <a:hlinkClick r:id="rId3"/>
              </a:rPr>
              <a:t>https://github.com/vahidsahraei/Applied-Data-Science-Capstone/blob/main/(4)%20jupyter-labs-eda-sql-coursera_sqllite.ipynb</a:t>
            </a:r>
            <a:endParaRPr lang="de-DE" sz="20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47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3890A-EEC9-219D-0A7A-E000E199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54A74D-76C2-1F62-6FFB-0D2C5EC1F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BA500A-9B79-77F2-F2F7-BF6735CE31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39F9F84-9811-AFD4-7F4D-20FCB8FB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2139A-87DB-8309-13D1-3D5B2859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F119870-A114-345E-A528-C20828EAFC28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b="1" dirty="0"/>
          </a:p>
          <a:p>
            <a:r>
              <a:rPr lang="de-DE" sz="2000" b="1" dirty="0"/>
              <a:t>Interactive </a:t>
            </a:r>
            <a:r>
              <a:rPr lang="de-DE" sz="2000" b="1" dirty="0" err="1"/>
              <a:t>Map</a:t>
            </a:r>
            <a:r>
              <a:rPr lang="de-DE" sz="2000" b="1" dirty="0"/>
              <a:t> </a:t>
            </a:r>
            <a:r>
              <a:rPr lang="de-DE" sz="2000" b="1" dirty="0" err="1"/>
              <a:t>with</a:t>
            </a:r>
            <a:r>
              <a:rPr lang="de-DE" sz="2000" b="1" dirty="0"/>
              <a:t> Folium </a:t>
            </a:r>
            <a:r>
              <a:rPr lang="de-DE" sz="2000" b="1" dirty="0" err="1"/>
              <a:t>show</a:t>
            </a:r>
            <a:r>
              <a:rPr lang="de-DE" sz="2000" b="1" dirty="0"/>
              <a:t>:</a:t>
            </a:r>
            <a:endParaRPr lang="en-US" sz="20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Launch 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Successful vs. Unsuccessful Landings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Proximity to key locations: Railway, Highway, Coast, City</a:t>
            </a:r>
          </a:p>
          <a:p>
            <a:pPr marL="0" indent="0">
              <a:buNone/>
            </a:pPr>
            <a:r>
              <a:rPr lang="de-DE" sz="2000" b="1" dirty="0"/>
              <a:t>Purpose: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Understand launch site placement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Visualize landing success relative to location</a:t>
            </a:r>
            <a:endParaRPr lang="de-DE" sz="16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GitHub URL: </a:t>
            </a:r>
            <a:r>
              <a:rPr lang="de-DE" sz="2000" dirty="0">
                <a:hlinkClick r:id="rId3"/>
              </a:rPr>
              <a:t>https://github.com/vahidsahraei/Applied-Data-Science-Capstone/blob/main/(6)%20Visualisation_maps_launch_site_location.ipynb</a:t>
            </a:r>
            <a:endParaRPr lang="de-DE" sz="20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598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5405A-F879-7101-B36D-0759B48F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A7DDC9-B6AD-AF65-C6AF-AE8F8FDEF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991348-779E-6625-B003-1D61B6A1AB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D37EADD-F8DE-AA97-4047-AB5422248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81F4A-7D50-8B73-C0DF-88ECA57A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9AA3CDC-E174-9E26-AB85-82F26F7F8BEE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Visuals: Pie Chart &amp; Scatter Plot</a:t>
            </a:r>
            <a:endParaRPr lang="de-DE" sz="2000" b="1" dirty="0"/>
          </a:p>
          <a:p>
            <a:r>
              <a:rPr lang="en-US" sz="2000" b="1" dirty="0"/>
              <a:t>Pie Chart: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Shows overall distribution of successful landings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Can display individual launch site success rates</a:t>
            </a:r>
          </a:p>
          <a:p>
            <a:r>
              <a:rPr lang="en-US" sz="2000" b="1" dirty="0"/>
              <a:t>Scatter Plot:</a:t>
            </a:r>
          </a:p>
          <a:p>
            <a:pPr lvl="1"/>
            <a:r>
              <a:rPr lang="en-US" sz="1600" dirty="0"/>
              <a:t>Inputs: All sites or selected site, Payload Mass (0–10,000 kg)</a:t>
            </a:r>
          </a:p>
          <a:p>
            <a:pPr lvl="1"/>
            <a:r>
              <a:rPr lang="en-US" sz="1600" dirty="0"/>
              <a:t>Shows how success varies by launch site, payload, and booster version</a:t>
            </a:r>
          </a:p>
          <a:p>
            <a:r>
              <a:rPr lang="en-US" sz="2000" b="1" dirty="0"/>
              <a:t>Purpose: Interactively explore relationships and trends in landing success</a:t>
            </a:r>
            <a:endParaRPr lang="de-DE" sz="2000" b="1" dirty="0"/>
          </a:p>
          <a:p>
            <a:r>
              <a:rPr lang="de-DE" sz="2000" dirty="0"/>
              <a:t>GitHub URL: </a:t>
            </a:r>
            <a:r>
              <a:rPr lang="de-DE" sz="2000" dirty="0">
                <a:hlinkClick r:id="rId3"/>
              </a:rPr>
              <a:t>https://github.com/vahidsahraei/Applied-Data-Science-Capstone/blob/main/spacex-dash-app.py</a:t>
            </a:r>
            <a:endParaRPr lang="de-DE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608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2795C-B25F-73D8-B229-7CDFC2AB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F16093-E03E-54AC-5466-B07F1D1DC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20ACC7-D76B-139D-0854-F94693CD15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FC2EF1F4-D7E2-FC86-74C1-6AAC00807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8E3F3-37EA-E902-5208-356E8E66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C669A0A-8BA1-7A3C-8DC8-0161E1A57997}"/>
              </a:ext>
            </a:extLst>
          </p:cNvPr>
          <p:cNvSpPr txBox="1">
            <a:spLocks/>
          </p:cNvSpPr>
          <p:nvPr/>
        </p:nvSpPr>
        <p:spPr>
          <a:xfrm>
            <a:off x="1007364" y="5830120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hlinkClick r:id="rId3"/>
              </a:rPr>
              <a:t>https://github.com/vahidsahraei/Applied-Data-Science-Capstone/blob/main/SpaceX_Machine%20Learning%20Prediction_Part_5.ipynb</a:t>
            </a:r>
            <a:endParaRPr lang="de-DE" sz="2000" dirty="0"/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AD15F8-35F5-BF82-781D-8DC74AEA3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37884"/>
              </p:ext>
            </p:extLst>
          </p:nvPr>
        </p:nvGraphicFramePr>
        <p:xfrm>
          <a:off x="2257624" y="1391379"/>
          <a:ext cx="7673704" cy="455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4430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E2357-9E19-D02E-2FA4-4AEE8F1FC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725E80-6840-66F7-97E3-CDE967683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7D397-FDC8-15D8-30F9-ADE5AC3F46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BB6D210-F071-6A3C-1FD7-CBF0CE41E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8693C-1DE1-CEFC-15BA-8B67DF6C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40C5103-E328-0D7D-6925-9276FC57BBFB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2" name="Picture 1" descr="Predictive analysis results&#10;">
            <a:extLst>
              <a:ext uri="{FF2B5EF4-FFF2-40B4-BE49-F238E27FC236}">
                <a16:creationId xmlns:a16="http://schemas.microsoft.com/office/drawing/2014/main" id="{FA02D8A5-73BA-268A-4682-4DE01C3C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15" y="2482060"/>
            <a:ext cx="3804861" cy="2845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3D3BC-145E-8616-4544-71B067CCA958}"/>
              </a:ext>
            </a:extLst>
          </p:cNvPr>
          <p:cNvSpPr txBox="1"/>
          <p:nvPr/>
        </p:nvSpPr>
        <p:spPr>
          <a:xfrm>
            <a:off x="8896517" y="5880275"/>
            <a:ext cx="3014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D53B9-953C-48B8-F864-904F725AE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7" y="2274074"/>
            <a:ext cx="5963918" cy="3354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F988E4-EA43-3FA0-E8C6-9DDF5C06D464}"/>
              </a:ext>
            </a:extLst>
          </p:cNvPr>
          <p:cNvSpPr txBox="1"/>
          <p:nvPr/>
        </p:nvSpPr>
        <p:spPr>
          <a:xfrm>
            <a:off x="2410535" y="58933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400"/>
              </a:spcBef>
              <a:defRPr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de-DE" dirty="0"/>
              <a:t> </a:t>
            </a:r>
            <a:r>
              <a:rPr lang="de-DE" dirty="0" err="1"/>
              <a:t>Plotly</a:t>
            </a:r>
            <a:r>
              <a:rPr lang="de-DE" dirty="0"/>
              <a:t> </a:t>
            </a:r>
            <a:r>
              <a:rPr lang="de-DE" dirty="0" err="1"/>
              <a:t>dashboard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49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8F1BA-FC89-EA3D-FCD7-C590D458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811D8A-AF74-1AF6-A116-99836D8E1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D777DB-204C-5B6E-01E9-0ABA99D2CB10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08C10D15-8642-90DE-C963-69885DE9E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345E938-E9CE-E437-ECC4-46108A8773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0" y="2806700"/>
            <a:ext cx="3429000" cy="34115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lv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2400" b="1" dirty="0"/>
              <a:t>Success on the Rise:</a:t>
            </a:r>
            <a:r>
              <a:rPr lang="en-US" altLang="de-DE" sz="2400" dirty="0"/>
              <a:t> Success rate climbs steadily with flight number — major breakthrough after Flight 20.</a:t>
            </a:r>
          </a:p>
          <a:p>
            <a:pPr lv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2400" b="1" dirty="0"/>
              <a:t>CCAFS Leads the Way:</a:t>
            </a:r>
            <a:r>
              <a:rPr lang="en-US" altLang="de-DE" sz="2400" dirty="0"/>
              <a:t> it dominates with the highest number of launches.</a:t>
            </a:r>
          </a:p>
          <a:p>
            <a:pPr lv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2400" b="1" dirty="0"/>
              <a:t>Mixed Results at Key Sites:</a:t>
            </a:r>
            <a:r>
              <a:rPr lang="en-US" altLang="de-DE" sz="2400" dirty="0"/>
              <a:t> Both </a:t>
            </a:r>
            <a:r>
              <a:rPr lang="en-US" altLang="de-DE" sz="2400" i="1" dirty="0"/>
              <a:t>CCAFS SLC-40 </a:t>
            </a:r>
            <a:r>
              <a:rPr lang="en-US" altLang="de-DE" sz="2400" dirty="0"/>
              <a:t>and </a:t>
            </a:r>
            <a:r>
              <a:rPr lang="en-US" altLang="de-DE" sz="2400" i="1" dirty="0"/>
              <a:t>KSC LC-39A </a:t>
            </a:r>
            <a:r>
              <a:rPr lang="en-US" altLang="de-DE" sz="2400" dirty="0"/>
              <a:t>show successes and failures — location alone isn’t the driver.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984E7-1ED6-C8BC-C2C3-B644E330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2" name="Picture 1" descr="A graph of a number&#10;&#10;AI-generated content may be incorrect.">
            <a:extLst>
              <a:ext uri="{FF2B5EF4-FFF2-40B4-BE49-F238E27FC236}">
                <a16:creationId xmlns:a16="http://schemas.microsoft.com/office/drawing/2014/main" id="{77105DE0-7879-8D6E-9C79-576E9E0E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36" y="2807208"/>
            <a:ext cx="8071293" cy="27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7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green and blue dots">
            <a:extLst>
              <a:ext uri="{FF2B5EF4-FFF2-40B4-BE49-F238E27FC236}">
                <a16:creationId xmlns:a16="http://schemas.microsoft.com/office/drawing/2014/main" id="{D8E1884C-1A4D-F884-953B-938C67ED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51" y="2287264"/>
            <a:ext cx="6903720" cy="41249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B420ED-8B6D-C2D8-C514-7AD1FDD76D3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630239" y="2942811"/>
            <a:ext cx="382111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 Distribution: </a:t>
            </a:r>
            <a:r>
              <a:rPr lang="en-US" sz="1800" dirty="0"/>
              <a:t>CCAFS SLC-40 mainly launches &lt;10,000 kg, while VAFB SLC-4E and KSC LC-39A support a wider range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High-Capacity Launches: </a:t>
            </a:r>
            <a:r>
              <a:rPr kumimoji="0" lang="en-US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KSC LC-39A stands out for handling heavier payloads, with several missions exceeding 15,000 kg, highlighting its role in high-capacity.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3DBBD4E2-9BFE-2518-F772-5C74C9B8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7" r="656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18A20-62C5-E0E7-7AE9-E36C0132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A36FF1-0C5E-7631-95F0-E6401DC5C8C1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DFCBD4A-6948-AF6A-F1E5-2B18186785D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100% Success: </a:t>
            </a:r>
            <a:r>
              <a:rPr lang="en-US" altLang="de-DE" sz="1800" dirty="0"/>
              <a:t>ES-L1 (1), GEO (1), HEO (1), SSO (5)</a:t>
            </a:r>
          </a:p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800" dirty="0"/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Strong Performance: </a:t>
            </a:r>
            <a:r>
              <a:rPr lang="en-US" altLang="de-DE" sz="1800" dirty="0"/>
              <a:t>VLEO (14) – good success &amp; attempts</a:t>
            </a:r>
          </a:p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800" dirty="0"/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Low Success: </a:t>
            </a:r>
            <a:r>
              <a:rPr lang="en-US" altLang="de-DE" sz="1800" dirty="0"/>
              <a:t>SO (1) – 0% success</a:t>
            </a:r>
          </a:p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800" dirty="0"/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Mixed Results: </a:t>
            </a:r>
            <a:r>
              <a:rPr lang="en-US" altLang="de-DE" sz="1800" dirty="0"/>
              <a:t>GTO (27) – ~50% success, largest sample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C3E39-4AAD-A88C-38A2-302620A6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DFB91528-1BD7-7E5D-1D09-13D66806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184049"/>
            <a:ext cx="7289402" cy="4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16E07-B19B-288D-7388-B7099DB97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C6F34EA-CD80-279A-A189-42948BF02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8FD6DD-C566-046C-AAD5-3D6C0B3E7AAD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3CD196CB-5B19-E52D-8FAD-A4B343421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5E060CD-0953-D85D-D87E-628CF30D9EE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Success </a:t>
            </a:r>
            <a:r>
              <a:rPr lang="de-DE" altLang="de-DE" sz="1800" b="1" dirty="0" err="1"/>
              <a:t>increased</a:t>
            </a:r>
            <a:r>
              <a:rPr lang="en-US" altLang="de-DE" sz="1800" b="1" dirty="0"/>
              <a:t> Over Time: </a:t>
            </a:r>
            <a:r>
              <a:rPr lang="en-US" altLang="de-DE" sz="1800" dirty="0"/>
              <a:t>Falcon 9 launch success rises with higher flight numbers, showing the impact of experience and iterative improvements. This trend is clear in LEO, where more flights correlate with higher success.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b="1" dirty="0"/>
              <a:t>Orbit-Specific Performance: 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1800" dirty="0"/>
              <a:t>For GTO, success shows no clear link to flight numbers. Early GTO and ISS missions had mixed results, but recent ones demonstrate improved outcomes, highlighting advances in planning and execution.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1800" dirty="0"/>
              <a:t>Stronger results in lower and Sun-synchronous orbits.</a:t>
            </a:r>
            <a:endParaRPr lang="en-US" altLang="de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EB1C7-D71D-8684-D594-7B77F0E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3" name="Picture 2" descr="A graph of flight number and flight number&#10;&#10;AI-generated content may be incorrect.">
            <a:extLst>
              <a:ext uri="{FF2B5EF4-FFF2-40B4-BE49-F238E27FC236}">
                <a16:creationId xmlns:a16="http://schemas.microsoft.com/office/drawing/2014/main" id="{7D02E592-3868-3C02-5E14-BE3CC8D6C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358384"/>
            <a:ext cx="7098708" cy="42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8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EB165-F7AD-EA88-9A45-F64B6F435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874E22-CC6B-888D-8A2B-2851B36C51CA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F5C59B4-954C-1893-94C0-73990034C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2200" b="1" dirty="0"/>
              <a:t>Steady Improvement: </a:t>
            </a:r>
            <a:r>
              <a:rPr lang="en-US" altLang="de-DE" sz="2200" dirty="0"/>
              <a:t>Since 2013, launch success rates climbed, topping 80% by 2020.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de-DE" sz="2200" b="1" dirty="0"/>
              <a:t>Resilient Growth: </a:t>
            </a:r>
            <a:r>
              <a:rPr lang="en-US" altLang="de-DE" sz="2200" dirty="0"/>
              <a:t>Aside from a 2018 dip, Falcon 9 has become increasingly reliable.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FC9C91E2-BF81-A7AB-4A3C-38B74AAC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20329"/>
            <a:ext cx="6903720" cy="34173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DB960-69D7-B494-910E-27BA0420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1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This query returns a list of unique launch sites stored in the SPACEXTABLE.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 SELECT statement retrieves data from a </a:t>
            </a:r>
            <a:r>
              <a:rPr lang="en-US" sz="2200" dirty="0" err="1"/>
              <a:t>table.The</a:t>
            </a:r>
            <a:r>
              <a:rPr lang="en-US" sz="2200" dirty="0"/>
              <a:t> keyword DISTINCT ensures that only unique values are returned, removing duplicates.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75CA8-06DB-07B8-49A7-3A434268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2" r="12678"/>
          <a:stretch>
            <a:fillRect/>
          </a:stretch>
        </p:blipFill>
        <p:spPr>
          <a:xfrm>
            <a:off x="1039309" y="2910763"/>
            <a:ext cx="10917936" cy="3002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35DB7-D225-9411-F13F-62C39276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62564-57FD-6D3E-4ED2-C471B52B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BE6D15-0F12-7457-F6F8-65D37C9AC787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BF56929-D8FF-5A10-9932-4CD5A215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26D6E-78E6-D6B1-5ECA-C54BDBE32F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This </a:t>
            </a:r>
            <a:r>
              <a:rPr lang="en-US" sz="2200" dirty="0" err="1"/>
              <a:t>sql</a:t>
            </a:r>
            <a:r>
              <a:rPr lang="en-US" sz="2200" dirty="0"/>
              <a:t> query retrieves the first five records from the database where the Launch Site name starts with ‘CCA’.”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5223-479B-562E-63A5-F5716467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B52E29-25DF-0AAA-CA52-9AEA5B5B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13" y="2514600"/>
            <a:ext cx="7015135" cy="42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1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6ED07-55E3-E153-BE5A-8AECC486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C6CB91-5E82-DA38-323C-0708BF4024CB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03A2C-D86D-C387-838C-3B26160DC5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This query sums the total payload  mass in where NASA was the  customer.</a:t>
            </a:r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pic>
        <p:nvPicPr>
          <p:cNvPr id="7" name="Picture 6" descr="A close-up of a message&#10;&#10;AI-generated content may be incorrect.">
            <a:extLst>
              <a:ext uri="{FF2B5EF4-FFF2-40B4-BE49-F238E27FC236}">
                <a16:creationId xmlns:a16="http://schemas.microsoft.com/office/drawing/2014/main" id="{6E0E1046-F984-0B83-0B62-1915EAB4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987755"/>
            <a:ext cx="10917936" cy="25657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7930C-D1F3-C32F-E1BB-48A96B4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959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341F7-5BC1-D2A6-220B-F20E1C90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99828-9864-4944-1379-CD9F6AE83163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CAF5BFD-6834-2037-665D-EA7DC95F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055219"/>
            <a:ext cx="11548872" cy="27428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CE189-148C-4F28-FD63-2DF7BB6B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811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696B-958A-0986-8064-852F9F59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F3D0C9-E787-42A0-4DB2-CC75789B37CD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76B614-D1F1-81ED-8554-B7D88B9E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68" y="2791796"/>
            <a:ext cx="11548872" cy="2944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EA9A0-3511-B24A-63B6-5186F730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23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B677F-38B6-3EAC-BC2D-2175B5CE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94F0EA-2D70-BA28-F2EF-33A24574C6F5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message&#10;&#10;AI-generated content may be incorrect.">
            <a:extLst>
              <a:ext uri="{FF2B5EF4-FFF2-40B4-BE49-F238E27FC236}">
                <a16:creationId xmlns:a16="http://schemas.microsoft.com/office/drawing/2014/main" id="{653A1494-D5C6-B71F-6E20-4193C8EA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8" y="2633472"/>
            <a:ext cx="11385255" cy="358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A842F-979E-6B3D-D8E6-E85030DB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477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F470E-E945-05DC-F5CF-0FD6D19AC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12B753-1A04-4022-6562-CCF5003771FF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612FB-C004-2154-0CB7-3F272B60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73" y="2431161"/>
            <a:ext cx="9652647" cy="3788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260B8-B7D2-69B0-D2E6-FF1B28B1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17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In this project, data from the SpaceX API and Wikipedia was collected and processed to create a dataset with a classification label for successful landings. The dataset was prepared using SQL, visualizations, feature selection, one-hot encoding, and standardization. Model optimization was performed with </a:t>
            </a:r>
            <a:r>
              <a:rPr lang="en-US" sz="2200" dirty="0" err="1"/>
              <a:t>GridSearchCV</a:t>
            </a:r>
            <a:r>
              <a:rPr lang="en-US" sz="2200" dirty="0"/>
              <a:t>, and results were presented through dashboards and accuracy metrics.</a:t>
            </a:r>
          </a:p>
          <a:p>
            <a:r>
              <a:rPr lang="en-US" sz="2200" dirty="0"/>
              <a:t>Four machine learning models, Logistic Regression, SVM, Decision Tree, and KNN were developed, each achieving approximately 83.3% accuracy. </a:t>
            </a:r>
          </a:p>
          <a:p>
            <a:r>
              <a:rPr lang="en-US" sz="2200" dirty="0"/>
              <a:t>All models showed a tendency to over-predict successful landings. </a:t>
            </a:r>
          </a:p>
          <a:p>
            <a:r>
              <a:rPr lang="en-US" sz="2200" dirty="0"/>
              <a:t>Additional data is needed to enhance model robustness, selection, and predictive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6CD3D-54B3-5AFB-1311-6A52B9C7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B5D31F-93B7-2B08-1074-9B58438F4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BC2DEF-C03E-FE8A-74F9-6BA7D4166FE6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F2476361-FFA2-EC7B-F42B-89592767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2F7E8-3B72-46E2-706B-C50C7FAB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3ED8E27-F54C-3177-E38D-1C7B123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78" y="1990092"/>
            <a:ext cx="8784547" cy="46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E243B-1E59-A094-E5FA-26D26D7A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F8EBAB-DAC9-A0FF-AB2A-ABE4936EC831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9E14E0-4D23-81CD-244D-2DB651EA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27840"/>
            <a:ext cx="7214616" cy="537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07691-28E7-D4A9-44EE-BC3B990B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105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483D2-8F45-F743-E8AA-D68494CC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AB6592-2505-F613-05D9-E0FE3D3B2EED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650C8F48-84B2-C603-C8F0-2C859B0C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73" y="1214827"/>
            <a:ext cx="8398751" cy="5123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C513E-2C5F-C725-BFCF-E9545DE0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2433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 on 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D39CA-47EC-C35E-0F49-98B6028125CC}"/>
              </a:ext>
            </a:extLst>
          </p:cNvPr>
          <p:cNvSpPr txBox="1"/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</a:t>
            </a:r>
            <a:r>
              <a:rPr lang="en-US" sz="24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launch </a:t>
            </a:r>
            <a:r>
              <a:rPr lang="en-US" sz="2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sites </a:t>
            </a:r>
            <a:r>
              <a:rPr lang="en-US" sz="2400" kern="1200" spc="-2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2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map. 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121DB9E-D8C5-5E06-3790-2A1FC487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75557"/>
            <a:ext cx="7214616" cy="36794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Visualizing Successful and Failed Landings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C9031-63CD-0C3B-A032-834DDA74B60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On the Folium map, clusters can be clicked to reveal individual landings: green icons represent successful landings, and red icons indicate failures. For example, at VAFB SLC-4E, there are 4 successful landings and 6 failed landings</a:t>
            </a:r>
          </a:p>
        </p:txBody>
      </p:sp>
      <p:pic>
        <p:nvPicPr>
          <p:cNvPr id="4" name="Picture 3" descr="A map with a location on it&#10;&#10;AI-generated content may be incorrect.">
            <a:extLst>
              <a:ext uri="{FF2B5EF4-FFF2-40B4-BE49-F238E27FC236}">
                <a16:creationId xmlns:a16="http://schemas.microsoft.com/office/drawing/2014/main" id="{81815000-6CC5-30AC-1658-DF6FD70A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14" r="3310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Proximity to Infrastructure and Coastline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B9B83-8108-D98B-F4FB-8F906B2D6B79}"/>
              </a:ext>
            </a:extLst>
          </p:cNvPr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KSC LC-39A: Key Spatial Features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Railways Nearby:</a:t>
            </a:r>
            <a:r>
              <a:rPr lang="en-US" dirty="0"/>
              <a:t> Supports transport of heavy supplies.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Highways Accessible:</a:t>
            </a:r>
            <a:r>
              <a:rPr lang="en-US" dirty="0"/>
              <a:t> Facilitates personnel and logistics movement.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Coastal Proximity:</a:t>
            </a:r>
            <a:r>
              <a:rPr lang="en-US" dirty="0"/>
              <a:t> Launches occur over water, reducing risk from debris in case of failure.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Far from Cities:</a:t>
            </a:r>
            <a:r>
              <a:rPr lang="en-US" dirty="0"/>
              <a:t> Minimizes hazards to populated areas.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Key Insight:</a:t>
            </a:r>
            <a:br>
              <a:rPr lang="en-US" dirty="0"/>
            </a:br>
            <a:r>
              <a:rPr lang="en-US" dirty="0"/>
              <a:t>Launch sites are strategically positioned to optimize </a:t>
            </a:r>
            <a:r>
              <a:rPr lang="en-US" b="1" dirty="0"/>
              <a:t>safety, operational efficiency, and logistics</a:t>
            </a:r>
            <a:r>
              <a:rPr lang="en-US" dirty="0"/>
              <a:t>, with transport links and coastal access as essential factors in risk </a:t>
            </a:r>
            <a:r>
              <a:rPr lang="en-US" dirty="0" err="1"/>
              <a:t>mitigatio</a:t>
            </a:r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896AFFBA-5F3B-2158-DF14-3892D531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95" r="2014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72" name="Arc 7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map of a city&#10;&#10;AI-generated content may be incorrect.">
            <a:extLst>
              <a:ext uri="{FF2B5EF4-FFF2-40B4-BE49-F238E27FC236}">
                <a16:creationId xmlns:a16="http://schemas.microsoft.com/office/drawing/2014/main" id="{4CDFC9BA-E7CB-CB45-6EEA-C9FA26E0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2" r="25417" b="-3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Distribution Across Sites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33FA4-A154-56AC-5839-A3F9BE9C2EF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KSC LC-39A</a:t>
            </a:r>
            <a:r>
              <a:rPr lang="en-US" sz="1900"/>
              <a:t> leads with </a:t>
            </a:r>
            <a:r>
              <a:rPr lang="en-US" sz="1900" b="1"/>
              <a:t>41.7% of all successful launches</a:t>
            </a:r>
            <a:r>
              <a:rPr lang="en-US" sz="1900"/>
              <a:t>, highlighting its reliability as SpaceX’s most successful site.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CCAFS LC-40</a:t>
            </a:r>
            <a:r>
              <a:rPr lang="en-US" sz="1900"/>
              <a:t> accounts for </a:t>
            </a:r>
            <a:r>
              <a:rPr lang="en-US" sz="1900" b="1"/>
              <a:t>29.2%</a:t>
            </a:r>
            <a:r>
              <a:rPr lang="en-US" sz="1900"/>
              <a:t>, making it the second most successful site.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VAFB SLC-4E</a:t>
            </a:r>
            <a:r>
              <a:rPr lang="en-US" sz="1900"/>
              <a:t> contributes </a:t>
            </a:r>
            <a:r>
              <a:rPr lang="en-US" sz="1900" b="1"/>
              <a:t>16.7%</a:t>
            </a:r>
            <a:r>
              <a:rPr lang="en-US" sz="1900"/>
              <a:t> to the total successes.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CCAFS SLC-40</a:t>
            </a:r>
            <a:r>
              <a:rPr lang="en-US" sz="1900"/>
              <a:t> has the smallest share, with </a:t>
            </a:r>
            <a:r>
              <a:rPr lang="en-US" sz="1900" b="1"/>
              <a:t>12.5%</a:t>
            </a:r>
            <a:r>
              <a:rPr lang="en-US" sz="1900"/>
              <a:t> of successful launches.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804C124-95C1-4EE8-8872-4041083D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46" r="25538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with the Highest Success Ratio</a:t>
            </a:r>
            <a:endParaRPr lang="en-US" sz="4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The pie chart illustrates the launch outcomes at </a:t>
            </a:r>
            <a:r>
              <a:rPr lang="en-US" sz="1700" b="1" dirty="0"/>
              <a:t>KSC LC-39A</a:t>
            </a:r>
            <a:r>
              <a:rPr lang="en-US" sz="1700" dirty="0"/>
              <a:t>, the site with the </a:t>
            </a:r>
            <a:r>
              <a:rPr lang="en-US" sz="1700" b="1" dirty="0"/>
              <a:t>highest number of successful launches</a:t>
            </a:r>
            <a:r>
              <a:rPr lang="en-US" sz="1700" dirty="0"/>
              <a:t>.</a:t>
            </a:r>
          </a:p>
          <a:p>
            <a:r>
              <a:rPr lang="en-US" sz="1700" b="1" dirty="0"/>
              <a:t>Class 1 (Successful Launches)</a:t>
            </a:r>
            <a:r>
              <a:rPr lang="en-US" sz="1700" dirty="0"/>
              <a:t>: </a:t>
            </a:r>
            <a:r>
              <a:rPr lang="en-US" sz="1700" b="1" dirty="0"/>
              <a:t>76.9%</a:t>
            </a:r>
            <a:r>
              <a:rPr lang="en-US" sz="1700" dirty="0"/>
              <a:t> – represented by the dominant blue segment, highlighting the site’s </a:t>
            </a:r>
            <a:r>
              <a:rPr lang="en-US" sz="1700" b="1" dirty="0"/>
              <a:t>high reliability and effectiveness</a:t>
            </a:r>
            <a:r>
              <a:rPr lang="en-US" sz="1700" dirty="0"/>
              <a:t>.</a:t>
            </a:r>
          </a:p>
          <a:p>
            <a:r>
              <a:rPr lang="en-US" sz="1700" b="1" dirty="0"/>
              <a:t>Class 0 (Unsuccessful Launches)</a:t>
            </a:r>
            <a:r>
              <a:rPr lang="en-US" sz="1700" dirty="0"/>
              <a:t>: </a:t>
            </a:r>
            <a:r>
              <a:rPr lang="en-US" sz="1700" b="1" dirty="0"/>
              <a:t>23.1%</a:t>
            </a:r>
            <a:r>
              <a:rPr lang="en-US" sz="1700" dirty="0"/>
              <a:t> – shown as the smaller red segment, indicating that while failures exist, they are relatively limited.</a:t>
            </a:r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F68A928F-DFA2-441A-C5F5-40A18147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53" r="2313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72378-30AF-CF0C-537C-6975FA630240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Project Background and Context: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capstone project focuses on predicting the successful landing of the Falcon 9 first stage. SpaceX offers launches at a significantly lower cost than other providers, primarily due to the reusability of its first-stage rockets. By accurately predicting landing success, this project aims to estimate launch costs and provide actionable insights for companies competing with SpaceX.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Problem:</a:t>
            </a:r>
            <a:br>
              <a:rPr lang="en-US" sz="2200" dirty="0"/>
            </a:br>
            <a:r>
              <a:rPr lang="en-US" sz="2200" dirty="0"/>
              <a:t>As data scientists at </a:t>
            </a:r>
            <a:r>
              <a:rPr lang="en-US" sz="2200" dirty="0" err="1"/>
              <a:t>SpaceY</a:t>
            </a:r>
            <a:r>
              <a:rPr lang="en-US" sz="2200" dirty="0"/>
              <a:t>, we are tasked with developing a machine learning model to predict the successful recovery of the Falcon 9 first stage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Mass vs. Success Across Booster Versions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“FT” booster is the most frequently used and shows a high success rate across different payload masses.</a:t>
            </a:r>
          </a:p>
          <a:p>
            <a:pPr>
              <a:spcBef>
                <a:spcPts val="1400"/>
              </a:spcBef>
            </a:pPr>
            <a:r>
              <a:rPr lang="en-US" sz="1700"/>
              <a:t>“v1.0” booster has fewer launches, requiring more data to fully assess performance. Overall, the data suggests no clear link between higher payload masses and lower success rat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0C446B39-70DE-A12D-EF27-0D76D75A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" y="2578333"/>
            <a:ext cx="10917936" cy="3384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5A99586-07CF-0EC5-045F-EE1A1BCF8B0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The </a:t>
            </a: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Decision Tree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 achieved the </a:t>
            </a: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highest accuracy (0.8625)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, outperforming all other models.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SVM (0.8482)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 and </a:t>
            </a: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KNN (0.8482)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 performed almost identically, slightly better than </a:t>
            </a: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Logistic Regression (0.8464)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The differences between models are relatively small, but the </a:t>
            </a:r>
            <a:r>
              <a:rPr kumimoji="0" lang="en-US" altLang="de-DE" sz="2000" b="1" i="0" u="none" strike="noStrike" cap="none" normalizeH="0" baseline="0">
                <a:ln>
                  <a:noFill/>
                </a:ln>
                <a:effectLst/>
              </a:rPr>
              <a:t>Decision Tree shows a clear edge</a:t>
            </a:r>
            <a:r>
              <a:rPr kumimoji="0" lang="en-US" altLang="de-DE" sz="2000" b="0" i="0" u="none" strike="noStrike" cap="none" normalizeH="0" baseline="0">
                <a:ln>
                  <a:noFill/>
                </a:ln>
                <a:effectLst/>
              </a:rPr>
              <a:t> in predictive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501668AC-9536-5483-7168-4101D9FF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29" y="1724586"/>
            <a:ext cx="6437389" cy="48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Since all models performed identically on the test set, their confusion matrices are the same.</a:t>
            </a:r>
          </a:p>
          <a:p>
            <a:r>
              <a:rPr lang="en-US" sz="2200"/>
              <a:t>The models correctly predicted </a:t>
            </a:r>
            <a:r>
              <a:rPr lang="en-US" sz="2200" b="1"/>
              <a:t>12 successful landings</a:t>
            </a:r>
            <a:r>
              <a:rPr lang="en-US" sz="2200"/>
              <a:t> when the true label was also successful.</a:t>
            </a:r>
          </a:p>
          <a:p>
            <a:r>
              <a:rPr lang="en-US" sz="2200"/>
              <a:t>They correctly predicted </a:t>
            </a:r>
            <a:r>
              <a:rPr lang="en-US" sz="2200" b="1"/>
              <a:t>3 unsuccessful landings</a:t>
            </a:r>
            <a:r>
              <a:rPr lang="en-US" sz="2200"/>
              <a:t> when the true label was unsuccessful.</a:t>
            </a:r>
          </a:p>
          <a:p>
            <a:r>
              <a:rPr lang="en-US" sz="2200"/>
              <a:t>However, they incorrectly predicted </a:t>
            </a:r>
            <a:r>
              <a:rPr lang="en-US" sz="2200" b="1"/>
              <a:t>3 successful landings</a:t>
            </a:r>
            <a:r>
              <a:rPr lang="en-US" sz="2200"/>
              <a:t> when the true label was unsuccessful (</a:t>
            </a:r>
            <a:r>
              <a:rPr lang="en-US" sz="2200" b="1"/>
              <a:t>false positives</a:t>
            </a:r>
            <a:r>
              <a:rPr lang="en-US" sz="2200"/>
              <a:t>).</a:t>
            </a:r>
          </a:p>
        </p:txBody>
      </p:sp>
      <p:pic>
        <p:nvPicPr>
          <p:cNvPr id="8" name="Picture 7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89F3CECB-4BF2-90A7-6FAC-CAE99DDC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3" r="16059" b="-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Task:</a:t>
            </a:r>
            <a:r>
              <a:rPr lang="en-US" sz="2000" dirty="0"/>
              <a:t> Develop a machine learning model for </a:t>
            </a:r>
            <a:r>
              <a:rPr lang="en-US" sz="2000" b="1" dirty="0" err="1"/>
              <a:t>SpaceY</a:t>
            </a:r>
            <a:r>
              <a:rPr lang="en-US" sz="2000" dirty="0"/>
              <a:t> to compete with SpaceX.</a:t>
            </a:r>
          </a:p>
          <a:p>
            <a:r>
              <a:rPr lang="en-US" sz="2000" b="1" dirty="0"/>
              <a:t>Goal:</a:t>
            </a:r>
            <a:r>
              <a:rPr lang="en-US" sz="2000" dirty="0"/>
              <a:t> Predict whether </a:t>
            </a:r>
            <a:r>
              <a:rPr lang="en-US" sz="2000" b="1" dirty="0"/>
              <a:t>Stage 1 will successfully land</a:t>
            </a:r>
            <a:r>
              <a:rPr lang="en-US" sz="2000" dirty="0"/>
              <a:t>, </a:t>
            </a:r>
          </a:p>
          <a:p>
            <a:r>
              <a:rPr lang="en-US" sz="2000" b="1" dirty="0"/>
              <a:t>Data Sources:</a:t>
            </a:r>
            <a:r>
              <a:rPr lang="en-US" sz="2000" dirty="0"/>
              <a:t> SpaceX API and Wikipedia (via web scraping).</a:t>
            </a:r>
          </a:p>
          <a:p>
            <a:r>
              <a:rPr lang="en-US" sz="2000" b="1" dirty="0"/>
              <a:t>Process:</a:t>
            </a:r>
            <a:endParaRPr lang="en-US" sz="2000" dirty="0"/>
          </a:p>
          <a:p>
            <a:pPr lvl="1"/>
            <a:r>
              <a:rPr lang="en-US" sz="2000" dirty="0"/>
              <a:t>Labeled and stored data in a </a:t>
            </a:r>
            <a:r>
              <a:rPr lang="en-US" sz="2000" b="1" dirty="0"/>
              <a:t>DB2 SQL database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Built a </a:t>
            </a:r>
            <a:r>
              <a:rPr lang="en-US" sz="2000" b="1" dirty="0"/>
              <a:t>dashboard for visualization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Trained a machine learning model with an </a:t>
            </a:r>
            <a:r>
              <a:rPr lang="en-US" sz="2000" b="1" dirty="0"/>
              <a:t>accuracy of 83%</a:t>
            </a:r>
            <a:r>
              <a:rPr lang="en-US" sz="2000" dirty="0"/>
              <a:t>.</a:t>
            </a:r>
          </a:p>
          <a:p>
            <a:r>
              <a:rPr lang="en-US" sz="2000" b="1" dirty="0"/>
              <a:t>Application:</a:t>
            </a:r>
            <a:r>
              <a:rPr lang="en-US" sz="2000" dirty="0"/>
              <a:t> </a:t>
            </a:r>
            <a:r>
              <a:rPr lang="en-US" sz="2000" dirty="0" err="1"/>
              <a:t>SpaceY</a:t>
            </a:r>
            <a:r>
              <a:rPr lang="en-US" sz="2000" dirty="0"/>
              <a:t> can use this model to estimate Stage 1 landing success </a:t>
            </a:r>
            <a:r>
              <a:rPr lang="en-US" sz="2000" b="1" dirty="0"/>
              <a:t>before launch</a:t>
            </a:r>
            <a:r>
              <a:rPr lang="en-US" sz="2000" dirty="0"/>
              <a:t>, helping decide whether to proceed.</a:t>
            </a:r>
          </a:p>
          <a:p>
            <a:r>
              <a:rPr lang="en-US" sz="2000" b="1" dirty="0"/>
              <a:t>Next Step:</a:t>
            </a:r>
            <a:r>
              <a:rPr lang="en-US" sz="2000" dirty="0"/>
              <a:t> Collecting </a:t>
            </a:r>
            <a:r>
              <a:rPr lang="en-US" sz="2000" b="1" dirty="0"/>
              <a:t>more data</a:t>
            </a:r>
            <a:r>
              <a:rPr lang="en-US" sz="2000" dirty="0"/>
              <a:t> could improve accuracy and help identify the </a:t>
            </a:r>
            <a:r>
              <a:rPr lang="en-US" sz="2000" b="1" dirty="0"/>
              <a:t>best-performing model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A7EC78-4769-A79E-1B94-FA1E42407CA2}"/>
              </a:ext>
            </a:extLst>
          </p:cNvPr>
          <p:cNvSpPr txBox="1">
            <a:spLocks/>
          </p:cNvSpPr>
          <p:nvPr/>
        </p:nvSpPr>
        <p:spPr>
          <a:xfrm>
            <a:off x="757936" y="1420067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Collected data from SpaceX public API and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WikipediaPerformed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data wrangling and classification of landings (successful vs. unsuccessful)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Performed data wrangling and classification of landings (successful vs. unsuccessful)</a:t>
            </a:r>
          </a:p>
          <a:p>
            <a:r>
              <a:rPr lang="de-DE" sz="2200" dirty="0">
                <a:solidFill>
                  <a:schemeClr val="tx1"/>
                </a:solidFill>
                <a:latin typeface="+mn-lt"/>
              </a:rPr>
              <a:t>Data Analysis &amp;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Visualization</a:t>
            </a:r>
            <a:endParaRPr lang="de-DE" sz="2200" dirty="0">
              <a:solidFill>
                <a:schemeClr val="tx1"/>
              </a:solidFill>
              <a:latin typeface="+mn-lt"/>
            </a:endParaRPr>
          </a:p>
          <a:p>
            <a:r>
              <a:rPr lang="de-DE" sz="2200" dirty="0" err="1">
                <a:solidFill>
                  <a:schemeClr val="tx1"/>
                </a:solidFill>
                <a:latin typeface="+mn-lt"/>
              </a:rPr>
              <a:t>Conducted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exploratory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data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analysis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(EDA)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using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SQL and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visualizations</a:t>
            </a:r>
            <a:endParaRPr lang="de-DE" sz="22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de-DE" sz="2200" dirty="0" err="1">
                <a:solidFill>
                  <a:schemeClr val="tx1"/>
                </a:solidFill>
                <a:latin typeface="+mn-lt"/>
              </a:rPr>
              <a:t>Created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interactive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visual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analytics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Folium and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Dash</a:t>
            </a:r>
          </a:p>
          <a:p>
            <a:r>
              <a:rPr lang="de-DE" sz="2200" dirty="0" err="1">
                <a:solidFill>
                  <a:schemeClr val="tx1"/>
                </a:solidFill>
                <a:latin typeface="+mn-lt"/>
              </a:rPr>
              <a:t>Predictive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Modeling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  <a:latin typeface="+mn-lt"/>
              </a:rPr>
              <a:t>Built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classification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models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predict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landing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success</a:t>
            </a:r>
            <a:endParaRPr lang="de-DE" sz="22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de-DE" sz="2200" dirty="0" err="1">
                <a:solidFill>
                  <a:schemeClr val="tx1"/>
                </a:solidFill>
                <a:latin typeface="+mn-lt"/>
              </a:rPr>
              <a:t>Optimized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model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parameters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using</a:t>
            </a:r>
            <a:r>
              <a:rPr lang="de-DE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200" dirty="0" err="1">
                <a:solidFill>
                  <a:schemeClr val="tx1"/>
                </a:solidFill>
                <a:latin typeface="+mn-lt"/>
              </a:rPr>
              <a:t>GridSearchCV</a:t>
            </a:r>
            <a:endParaRPr lang="de-DE" sz="22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DE388-7AA0-B09C-DC7F-CBB54ED7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AFD1A38-EC47-EA7D-2DB2-F1094CBEB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B2C6E1-946D-A8E6-88E3-6F9A6B3A82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27844761-8B62-1938-C40D-19FD00AD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CFF6-1396-DBA7-F0C9-D6BADF3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7037807-0AB9-5CE5-390C-870846E13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5401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111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FE83D-CEB6-E22C-A38F-A0E24A421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0E1326C-22BC-0DA8-5DF9-B2E43F640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36B722-3337-2852-F5CB-BF3FA00760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CFDB6133-CD70-B7C6-010C-AD129AEBA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3400F-ED69-2B8C-5349-7E06C839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A33722-5B15-0E0F-7A46-37B85CC666FA}"/>
              </a:ext>
            </a:extLst>
          </p:cNvPr>
          <p:cNvSpPr txBox="1">
            <a:spLocks/>
          </p:cNvSpPr>
          <p:nvPr/>
        </p:nvSpPr>
        <p:spPr>
          <a:xfrm>
            <a:off x="592836" y="2061223"/>
            <a:ext cx="5601146" cy="5465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r>
              <a:rPr lang="de-DE" sz="2100" dirty="0">
                <a:solidFill>
                  <a:schemeClr val="tx1"/>
                </a:solidFill>
                <a:latin typeface="+mn-lt"/>
              </a:rPr>
              <a:t>GitHub URL:</a:t>
            </a:r>
          </a:p>
          <a:p>
            <a:pPr marL="0" indent="0">
              <a:buNone/>
            </a:pPr>
            <a:r>
              <a:rPr lang="de-DE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100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https://github.com/vahidsahraei/Applied-Data-Science-Capstone/blob/main/(1)%20jupyter-labs-spacex-data-collection-api.ipynb</a:t>
            </a:r>
            <a:endParaRPr lang="de-DE" sz="2100" dirty="0">
              <a:solidFill>
                <a:schemeClr val="tx1"/>
              </a:solidFill>
              <a:latin typeface="+mn-lt"/>
            </a:endParaRPr>
          </a:p>
          <a:p>
            <a:endParaRPr lang="de-DE" sz="2100" dirty="0">
              <a:solidFill>
                <a:schemeClr val="tx1"/>
              </a:solidFill>
              <a:latin typeface="+mn-lt"/>
            </a:endParaRPr>
          </a:p>
          <a:p>
            <a:endParaRPr lang="en-US" dirty="0"/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AE1710-4AF8-9758-0827-467F3EC8E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487876"/>
              </p:ext>
            </p:extLst>
          </p:nvPr>
        </p:nvGraphicFramePr>
        <p:xfrm>
          <a:off x="6193982" y="2046816"/>
          <a:ext cx="6153150" cy="430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502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D516A-4337-39C2-6EE6-60182C85F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C2E190F-AF42-1A3C-4320-CD83E23D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E8502F-8693-A2BE-01D2-D6F36E013C5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4F75F3D8-D2E5-645E-BEFD-8E1EFABB1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ECE84-81C2-9E2D-03E4-4C339132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1137FD-2473-B986-8B79-CE02F83BE3C3}"/>
              </a:ext>
            </a:extLst>
          </p:cNvPr>
          <p:cNvSpPr txBox="1">
            <a:spLocks/>
          </p:cNvSpPr>
          <p:nvPr/>
        </p:nvSpPr>
        <p:spPr>
          <a:xfrm>
            <a:off x="838200" y="5673238"/>
            <a:ext cx="6677026" cy="5465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de-DE" sz="1600" dirty="0">
                <a:solidFill>
                  <a:schemeClr val="tx1"/>
                </a:solidFill>
                <a:latin typeface="+mn-lt"/>
              </a:rPr>
              <a:t>GitHub URL: </a:t>
            </a:r>
            <a:r>
              <a:rPr lang="de-DE" sz="1600" dirty="0">
                <a:solidFill>
                  <a:schemeClr val="tx1"/>
                </a:solidFill>
                <a:latin typeface="+mn-lt"/>
                <a:hlinkClick r:id="rId3"/>
              </a:rPr>
              <a:t>https://github.com/vahidsahraei/Applied-Data-Science-Capstone/blob/main/(2)%20jupyter-labs-webscraping.ipynb</a:t>
            </a:r>
            <a:endParaRPr lang="en-US" sz="1600" dirty="0"/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DE7A5C-266D-F5D6-B5D2-A08B98B5E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241178"/>
              </p:ext>
            </p:extLst>
          </p:nvPr>
        </p:nvGraphicFramePr>
        <p:xfrm>
          <a:off x="1792364" y="1690688"/>
          <a:ext cx="7152013" cy="35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91591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2128</Words>
  <Application>Microsoft Office PowerPoint</Application>
  <PresentationFormat>Widescreen</PresentationFormat>
  <Paragraphs>306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Carlito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vahid sahraei</cp:lastModifiedBy>
  <cp:revision>215</cp:revision>
  <dcterms:created xsi:type="dcterms:W3CDTF">2021-04-29T18:58:34Z</dcterms:created>
  <dcterms:modified xsi:type="dcterms:W3CDTF">2025-08-21T15:47:47Z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